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  <p:sldMasterId id="2147483669" r:id="rId2"/>
  </p:sldMasterIdLst>
  <p:notesMasterIdLst>
    <p:notesMasterId r:id="rId22"/>
  </p:notesMasterIdLst>
  <p:sldIdLst>
    <p:sldId id="263" r:id="rId3"/>
    <p:sldId id="497" r:id="rId4"/>
    <p:sldId id="666" r:id="rId5"/>
    <p:sldId id="667" r:id="rId6"/>
    <p:sldId id="679" r:id="rId7"/>
    <p:sldId id="678" r:id="rId8"/>
    <p:sldId id="680" r:id="rId9"/>
    <p:sldId id="681" r:id="rId10"/>
    <p:sldId id="682" r:id="rId11"/>
    <p:sldId id="684" r:id="rId12"/>
    <p:sldId id="685" r:id="rId13"/>
    <p:sldId id="686" r:id="rId14"/>
    <p:sldId id="687" r:id="rId15"/>
    <p:sldId id="688" r:id="rId16"/>
    <p:sldId id="690" r:id="rId17"/>
    <p:sldId id="689" r:id="rId18"/>
    <p:sldId id="691" r:id="rId19"/>
    <p:sldId id="692" r:id="rId20"/>
    <p:sldId id="494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004DC1D4-9EAD-4BF2-8553-4C14B6F43936}">
          <p14:sldIdLst>
            <p14:sldId id="263"/>
            <p14:sldId id="497"/>
          </p14:sldIdLst>
        </p14:section>
        <p14:section name="環境構築" id="{D8B9DA4B-564B-453E-93DD-B5DE41FAB3E6}">
          <p14:sldIdLst>
            <p14:sldId id="666"/>
            <p14:sldId id="667"/>
            <p14:sldId id="679"/>
            <p14:sldId id="678"/>
            <p14:sldId id="680"/>
            <p14:sldId id="681"/>
            <p14:sldId id="682"/>
            <p14:sldId id="684"/>
            <p14:sldId id="685"/>
            <p14:sldId id="686"/>
            <p14:sldId id="687"/>
            <p14:sldId id="688"/>
            <p14:sldId id="690"/>
            <p14:sldId id="689"/>
            <p14:sldId id="691"/>
            <p14:sldId id="692"/>
          </p14:sldIdLst>
        </p14:section>
        <p14:section name="end" id="{B95E3013-218E-4843-8174-99379DB07B19}">
          <p14:sldIdLst>
            <p14:sldId id="4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FFFFF"/>
    <a:srgbClr val="FFCCCC"/>
    <a:srgbClr val="FF99FF"/>
    <a:srgbClr val="9999FF"/>
    <a:srgbClr val="9966FF"/>
    <a:srgbClr val="FF00FF"/>
    <a:srgbClr val="FF6699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07" autoAdjust="0"/>
    <p:restoredTop sz="94660" autoAdjust="0"/>
  </p:normalViewPr>
  <p:slideViewPr>
    <p:cSldViewPr snapToGrid="0">
      <p:cViewPr varScale="1">
        <p:scale>
          <a:sx n="77" d="100"/>
          <a:sy n="77" d="100"/>
        </p:scale>
        <p:origin x="102" y="5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9D296-5C1C-4DAC-B600-546A90C42E8B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0EAA7-B21B-4C80-88E9-677664E10C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4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09923266-6D83-FB18-AAE9-B66251D3CA84}"/>
              </a:ext>
            </a:extLst>
          </p:cNvPr>
          <p:cNvSpPr/>
          <p:nvPr userDrawn="1"/>
        </p:nvSpPr>
        <p:spPr>
          <a:xfrm>
            <a:off x="0" y="3632854"/>
            <a:ext cx="12179808" cy="3225146"/>
          </a:xfrm>
          <a:custGeom>
            <a:avLst/>
            <a:gdLst>
              <a:gd name="connsiteX0" fmla="*/ 12179808 w 12179808"/>
              <a:gd name="connsiteY0" fmla="*/ 0 h 3225146"/>
              <a:gd name="connsiteX1" fmla="*/ 12179808 w 12179808"/>
              <a:gd name="connsiteY1" fmla="*/ 1143655 h 3225146"/>
              <a:gd name="connsiteX2" fmla="*/ 4331561 w 12179808"/>
              <a:gd name="connsiteY2" fmla="*/ 3225146 h 3225146"/>
              <a:gd name="connsiteX3" fmla="*/ 0 w 12179808"/>
              <a:gd name="connsiteY3" fmla="*/ 3225146 h 3225146"/>
              <a:gd name="connsiteX4" fmla="*/ 0 w 12179808"/>
              <a:gd name="connsiteY4" fmla="*/ 1671472 h 3225146"/>
              <a:gd name="connsiteX5" fmla="*/ 12179808 w 12179808"/>
              <a:gd name="connsiteY5" fmla="*/ 0 h 322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9808" h="3225146">
                <a:moveTo>
                  <a:pt x="12179808" y="0"/>
                </a:moveTo>
                <a:lnTo>
                  <a:pt x="12179808" y="1143655"/>
                </a:lnTo>
                <a:lnTo>
                  <a:pt x="4331561" y="3225146"/>
                </a:lnTo>
                <a:lnTo>
                  <a:pt x="0" y="3225146"/>
                </a:lnTo>
                <a:lnTo>
                  <a:pt x="0" y="1671472"/>
                </a:lnTo>
                <a:lnTo>
                  <a:pt x="1217980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F00FF"/>
              </a:gs>
              <a:gs pos="0">
                <a:schemeClr val="accent6">
                  <a:lumMod val="60000"/>
                  <a:lumOff val="40000"/>
                </a:schemeClr>
              </a:gs>
              <a:gs pos="25000">
                <a:schemeClr val="accent6">
                  <a:lumMod val="20000"/>
                  <a:lumOff val="80000"/>
                </a:schemeClr>
              </a:gs>
              <a:gs pos="66000">
                <a:schemeClr val="accent5">
                  <a:lumMod val="60000"/>
                  <a:lumOff val="40000"/>
                </a:schemeClr>
              </a:gs>
              <a:gs pos="44000">
                <a:schemeClr val="accent5">
                  <a:lumMod val="60000"/>
                  <a:lumOff val="4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937CDB1-814D-BC95-8965-C1AF4E43F815}"/>
              </a:ext>
            </a:extLst>
          </p:cNvPr>
          <p:cNvSpPr txBox="1"/>
          <p:nvPr userDrawn="1"/>
        </p:nvSpPr>
        <p:spPr>
          <a:xfrm>
            <a:off x="9319447" y="4665443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FE31155-511E-852B-D76A-59AF68167948}"/>
              </a:ext>
            </a:extLst>
          </p:cNvPr>
          <p:cNvSpPr txBox="1"/>
          <p:nvPr userDrawn="1"/>
        </p:nvSpPr>
        <p:spPr>
          <a:xfrm>
            <a:off x="10074590" y="4894417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47623F6-15AA-F2C3-0323-19E29AFE0084}"/>
              </a:ext>
            </a:extLst>
          </p:cNvPr>
          <p:cNvSpPr txBox="1"/>
          <p:nvPr userDrawn="1"/>
        </p:nvSpPr>
        <p:spPr>
          <a:xfrm>
            <a:off x="10860536" y="4666938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3" name="フリーフォーム: 図形 12">
            <a:extLst>
              <a:ext uri="{FF2B5EF4-FFF2-40B4-BE49-F238E27FC236}">
                <a16:creationId xmlns:a16="http://schemas.microsoft.com/office/drawing/2014/main" id="{60842153-93CE-A6C0-6115-EE6F5BD21E7B}"/>
              </a:ext>
            </a:extLst>
          </p:cNvPr>
          <p:cNvSpPr/>
          <p:nvPr userDrawn="1"/>
        </p:nvSpPr>
        <p:spPr>
          <a:xfrm>
            <a:off x="260465" y="4298884"/>
            <a:ext cx="2878730" cy="1353681"/>
          </a:xfrm>
          <a:custGeom>
            <a:avLst/>
            <a:gdLst>
              <a:gd name="connsiteX0" fmla="*/ 0 w 1587640"/>
              <a:gd name="connsiteY0" fmla="*/ 281353 h 894303"/>
              <a:gd name="connsiteX1" fmla="*/ 1587640 w 1587640"/>
              <a:gd name="connsiteY1" fmla="*/ 0 h 894303"/>
              <a:gd name="connsiteX2" fmla="*/ 1587640 w 1587640"/>
              <a:gd name="connsiteY2" fmla="*/ 361740 h 894303"/>
              <a:gd name="connsiteX3" fmla="*/ 251209 w 1587640"/>
              <a:gd name="connsiteY3" fmla="*/ 894303 h 894303"/>
              <a:gd name="connsiteX4" fmla="*/ 0 w 1587640"/>
              <a:gd name="connsiteY4" fmla="*/ 281353 h 894303"/>
              <a:gd name="connsiteX0" fmla="*/ 0 w 1587640"/>
              <a:gd name="connsiteY0" fmla="*/ 281353 h 894303"/>
              <a:gd name="connsiteX1" fmla="*/ 1587640 w 1587640"/>
              <a:gd name="connsiteY1" fmla="*/ 0 h 894303"/>
              <a:gd name="connsiteX2" fmla="*/ 1587640 w 1587640"/>
              <a:gd name="connsiteY2" fmla="*/ 265262 h 894303"/>
              <a:gd name="connsiteX3" fmla="*/ 251209 w 1587640"/>
              <a:gd name="connsiteY3" fmla="*/ 894303 h 894303"/>
              <a:gd name="connsiteX4" fmla="*/ 0 w 1587640"/>
              <a:gd name="connsiteY4" fmla="*/ 281353 h 894303"/>
              <a:gd name="connsiteX0" fmla="*/ 0 w 1587640"/>
              <a:gd name="connsiteY0" fmla="*/ 281353 h 747046"/>
              <a:gd name="connsiteX1" fmla="*/ 1587640 w 1587640"/>
              <a:gd name="connsiteY1" fmla="*/ 0 h 747046"/>
              <a:gd name="connsiteX2" fmla="*/ 1587640 w 1587640"/>
              <a:gd name="connsiteY2" fmla="*/ 265262 h 747046"/>
              <a:gd name="connsiteX3" fmla="*/ 517213 w 1587640"/>
              <a:gd name="connsiteY3" fmla="*/ 747046 h 747046"/>
              <a:gd name="connsiteX4" fmla="*/ 0 w 1587640"/>
              <a:gd name="connsiteY4" fmla="*/ 281353 h 747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640" h="747046">
                <a:moveTo>
                  <a:pt x="0" y="281353"/>
                </a:moveTo>
                <a:lnTo>
                  <a:pt x="1587640" y="0"/>
                </a:lnTo>
                <a:lnTo>
                  <a:pt x="1587640" y="265262"/>
                </a:lnTo>
                <a:lnTo>
                  <a:pt x="517213" y="747046"/>
                </a:lnTo>
                <a:lnTo>
                  <a:pt x="0" y="28135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outerShdw blurRad="50800" dist="1397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89FBB07-B56C-B130-8731-8DAEE6845C98}"/>
              </a:ext>
            </a:extLst>
          </p:cNvPr>
          <p:cNvSpPr txBox="1"/>
          <p:nvPr userDrawn="1"/>
        </p:nvSpPr>
        <p:spPr>
          <a:xfrm rot="20736694">
            <a:off x="636832" y="3997841"/>
            <a:ext cx="2279791" cy="1200329"/>
          </a:xfrm>
          <a:prstGeom prst="rect">
            <a:avLst/>
          </a:prstGeom>
          <a:noFill/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ja-JP" sz="7200" b="1" dirty="0">
                <a:ln w="50800">
                  <a:solidFill>
                    <a:srgbClr val="FF0000"/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New</a:t>
            </a:r>
            <a:r>
              <a:rPr lang="en-US" altLang="ja-JP" sz="7200" b="1" dirty="0">
                <a:ln w="50800">
                  <a:solidFill>
                    <a:srgbClr val="FF0000"/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</a:t>
            </a:r>
            <a:endParaRPr kumimoji="1" lang="ja-JP" altLang="en-US" sz="7200" b="1" dirty="0">
              <a:ln w="50800">
                <a:solidFill>
                  <a:srgbClr val="FF0000"/>
                </a:solidFill>
              </a:ln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6316A2A2-6615-D284-C2DF-A7FA75933F32}"/>
              </a:ext>
            </a:extLst>
          </p:cNvPr>
          <p:cNvSpPr/>
          <p:nvPr userDrawn="1"/>
        </p:nvSpPr>
        <p:spPr>
          <a:xfrm rot="20436549">
            <a:off x="476793" y="5536479"/>
            <a:ext cx="767018" cy="740668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フリーフォーム: 図形 15">
            <a:extLst>
              <a:ext uri="{FF2B5EF4-FFF2-40B4-BE49-F238E27FC236}">
                <a16:creationId xmlns:a16="http://schemas.microsoft.com/office/drawing/2014/main" id="{2F49D0E0-14A1-E477-8765-14A4883D541E}"/>
              </a:ext>
            </a:extLst>
          </p:cNvPr>
          <p:cNvSpPr/>
          <p:nvPr userDrawn="1"/>
        </p:nvSpPr>
        <p:spPr>
          <a:xfrm rot="1421079">
            <a:off x="2209646" y="5374808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フリーフォーム: 図形 16">
            <a:extLst>
              <a:ext uri="{FF2B5EF4-FFF2-40B4-BE49-F238E27FC236}">
                <a16:creationId xmlns:a16="http://schemas.microsoft.com/office/drawing/2014/main" id="{50F96863-0970-983B-F6C8-02B9FAFCA4CE}"/>
              </a:ext>
            </a:extLst>
          </p:cNvPr>
          <p:cNvSpPr/>
          <p:nvPr userDrawn="1"/>
        </p:nvSpPr>
        <p:spPr>
          <a:xfrm rot="2087244">
            <a:off x="6257141" y="4481730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フリーフォーム: 図形 17">
            <a:extLst>
              <a:ext uri="{FF2B5EF4-FFF2-40B4-BE49-F238E27FC236}">
                <a16:creationId xmlns:a16="http://schemas.microsoft.com/office/drawing/2014/main" id="{7FB4F0F6-3ADB-345F-7BE3-B46B5CAAC42F}"/>
              </a:ext>
            </a:extLst>
          </p:cNvPr>
          <p:cNvSpPr/>
          <p:nvPr userDrawn="1"/>
        </p:nvSpPr>
        <p:spPr>
          <a:xfrm>
            <a:off x="4972272" y="6080233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フリーフォーム: 図形 18">
            <a:extLst>
              <a:ext uri="{FF2B5EF4-FFF2-40B4-BE49-F238E27FC236}">
                <a16:creationId xmlns:a16="http://schemas.microsoft.com/office/drawing/2014/main" id="{292864D5-B885-CDBC-2DCA-B942E5BE0580}"/>
              </a:ext>
            </a:extLst>
          </p:cNvPr>
          <p:cNvSpPr/>
          <p:nvPr userDrawn="1"/>
        </p:nvSpPr>
        <p:spPr>
          <a:xfrm>
            <a:off x="10144029" y="4407737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フリーフォーム: 図形 19">
            <a:extLst>
              <a:ext uri="{FF2B5EF4-FFF2-40B4-BE49-F238E27FC236}">
                <a16:creationId xmlns:a16="http://schemas.microsoft.com/office/drawing/2014/main" id="{3B53B212-68ED-2C7E-9840-BE2BE967A417}"/>
              </a:ext>
            </a:extLst>
          </p:cNvPr>
          <p:cNvSpPr/>
          <p:nvPr userDrawn="1"/>
        </p:nvSpPr>
        <p:spPr>
          <a:xfrm rot="20174721">
            <a:off x="8029575" y="4636010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フリーフォーム: 図形 23">
            <a:extLst>
              <a:ext uri="{FF2B5EF4-FFF2-40B4-BE49-F238E27FC236}">
                <a16:creationId xmlns:a16="http://schemas.microsoft.com/office/drawing/2014/main" id="{7B4672B7-8C54-1E7B-9A1C-34EEB72D7533}"/>
              </a:ext>
            </a:extLst>
          </p:cNvPr>
          <p:cNvSpPr/>
          <p:nvPr userDrawn="1"/>
        </p:nvSpPr>
        <p:spPr>
          <a:xfrm rot="2082952">
            <a:off x="2693938" y="6359357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4C51978B-862C-2BB5-D2BF-933418155E85}"/>
              </a:ext>
            </a:extLst>
          </p:cNvPr>
          <p:cNvSpPr/>
          <p:nvPr userDrawn="1"/>
        </p:nvSpPr>
        <p:spPr>
          <a:xfrm rot="2082952">
            <a:off x="11372798" y="4129906"/>
            <a:ext cx="209651" cy="188661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ECB175DB-67A1-04D4-8EDF-52F9DF48C804}"/>
              </a:ext>
            </a:extLst>
          </p:cNvPr>
          <p:cNvSpPr/>
          <p:nvPr userDrawn="1"/>
        </p:nvSpPr>
        <p:spPr>
          <a:xfrm rot="2082952">
            <a:off x="10991653" y="4642561"/>
            <a:ext cx="209651" cy="188661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日付プレースホルダー 43">
            <a:extLst>
              <a:ext uri="{FF2B5EF4-FFF2-40B4-BE49-F238E27FC236}">
                <a16:creationId xmlns:a16="http://schemas.microsoft.com/office/drawing/2014/main" id="{532A24B6-D3A0-81CA-BBB3-8A89EAD9DC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52195" y="6424433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CFE48EE6-E516-46FC-814C-6BAE063099A8}" type="datetime1">
              <a:rPr lang="ja-JP" altLang="en-US" smtClean="0"/>
              <a:t>2023/5/4</a:t>
            </a:fld>
            <a:endParaRPr lang="ja-JP" altLang="en-US" dirty="0"/>
          </a:p>
        </p:txBody>
      </p:sp>
      <p:sp>
        <p:nvSpPr>
          <p:cNvPr id="30" name="タイトル 1">
            <a:extLst>
              <a:ext uri="{FF2B5EF4-FFF2-40B4-BE49-F238E27FC236}">
                <a16:creationId xmlns:a16="http://schemas.microsoft.com/office/drawing/2014/main" id="{4652F539-C799-8896-BBFA-9783F4DE3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302" y="1641823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1" name="テキスト プレースホルダー 3">
            <a:extLst>
              <a:ext uri="{FF2B5EF4-FFF2-40B4-BE49-F238E27FC236}">
                <a16:creationId xmlns:a16="http://schemas.microsoft.com/office/drawing/2014/main" id="{F269B3E5-BE6C-0BF0-9716-487D5AE76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21168683">
            <a:off x="3467469" y="3603380"/>
            <a:ext cx="7788597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2" name="テキスト プレースホルダー 3">
            <a:extLst>
              <a:ext uri="{FF2B5EF4-FFF2-40B4-BE49-F238E27FC236}">
                <a16:creationId xmlns:a16="http://schemas.microsoft.com/office/drawing/2014/main" id="{FE6CB01B-A5D7-0AC4-953C-D6938E63771E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 rot="21078353">
            <a:off x="2640622" y="4814091"/>
            <a:ext cx="7788597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64C28149-55B0-A182-5FB5-A2765F63127C}"/>
              </a:ext>
            </a:extLst>
          </p:cNvPr>
          <p:cNvSpPr txBox="1"/>
          <p:nvPr userDrawn="1"/>
        </p:nvSpPr>
        <p:spPr>
          <a:xfrm>
            <a:off x="8557729" y="4955640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D3B55AC-6D4B-1B7F-F015-EFC5B0E54BB6}"/>
              </a:ext>
            </a:extLst>
          </p:cNvPr>
          <p:cNvSpPr txBox="1"/>
          <p:nvPr userDrawn="1"/>
        </p:nvSpPr>
        <p:spPr>
          <a:xfrm>
            <a:off x="7830763" y="4746252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0626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四角形: 角を丸くする 29">
            <a:extLst>
              <a:ext uri="{FF2B5EF4-FFF2-40B4-BE49-F238E27FC236}">
                <a16:creationId xmlns:a16="http://schemas.microsoft.com/office/drawing/2014/main" id="{C21EB2C6-07BC-6B80-C952-B3A81AF12C3D}"/>
              </a:ext>
            </a:extLst>
          </p:cNvPr>
          <p:cNvSpPr/>
          <p:nvPr userDrawn="1"/>
        </p:nvSpPr>
        <p:spPr>
          <a:xfrm>
            <a:off x="6210475" y="1911011"/>
            <a:ext cx="5852417" cy="3299546"/>
          </a:xfrm>
          <a:prstGeom prst="roundRect">
            <a:avLst>
              <a:gd name="adj" fmla="val 891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885F98B7-96EC-5406-A616-36319EB2E5B2}"/>
              </a:ext>
            </a:extLst>
          </p:cNvPr>
          <p:cNvSpPr/>
          <p:nvPr userDrawn="1"/>
        </p:nvSpPr>
        <p:spPr>
          <a:xfrm>
            <a:off x="117105" y="5551195"/>
            <a:ext cx="5852417" cy="1253188"/>
          </a:xfrm>
          <a:prstGeom prst="roundRect">
            <a:avLst>
              <a:gd name="adj" fmla="val 8919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93061F61-10D6-B410-E636-1B958FA64E76}"/>
              </a:ext>
            </a:extLst>
          </p:cNvPr>
          <p:cNvSpPr/>
          <p:nvPr userDrawn="1"/>
        </p:nvSpPr>
        <p:spPr>
          <a:xfrm>
            <a:off x="6222479" y="5574655"/>
            <a:ext cx="5852417" cy="1229727"/>
          </a:xfrm>
          <a:prstGeom prst="roundRect">
            <a:avLst>
              <a:gd name="adj" fmla="val 8919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E5AF3F6B-9DD3-0DCF-BEED-4E380065E59F}"/>
              </a:ext>
            </a:extLst>
          </p:cNvPr>
          <p:cNvSpPr/>
          <p:nvPr userDrawn="1"/>
        </p:nvSpPr>
        <p:spPr>
          <a:xfrm>
            <a:off x="129108" y="1920983"/>
            <a:ext cx="5852417" cy="3299546"/>
          </a:xfrm>
          <a:prstGeom prst="roundRect">
            <a:avLst>
              <a:gd name="adj" fmla="val 8919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3AAE7-CFD4-4CB9-A1E3-2A8935BD8C71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aphicFrame>
        <p:nvGraphicFramePr>
          <p:cNvPr id="7" name="表 2">
            <a:extLst>
              <a:ext uri="{FF2B5EF4-FFF2-40B4-BE49-F238E27FC236}">
                <a16:creationId xmlns:a16="http://schemas.microsoft.com/office/drawing/2014/main" id="{ECF216FE-16F7-7958-FD93-3CF85E6F612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83389227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FF4B685-A760-C4F7-4CB4-7DD458740588}"/>
              </a:ext>
            </a:extLst>
          </p:cNvPr>
          <p:cNvCxnSpPr>
            <a:cxnSpLocks/>
          </p:cNvCxnSpPr>
          <p:nvPr/>
        </p:nvCxnSpPr>
        <p:spPr>
          <a:xfrm>
            <a:off x="6096000" y="1667042"/>
            <a:ext cx="0" cy="5097552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DD17BD6-4C33-8755-4D8A-A1761BDFA220}"/>
              </a:ext>
            </a:extLst>
          </p:cNvPr>
          <p:cNvCxnSpPr>
            <a:cxnSpLocks/>
          </p:cNvCxnSpPr>
          <p:nvPr/>
        </p:nvCxnSpPr>
        <p:spPr>
          <a:xfrm>
            <a:off x="23618" y="5297255"/>
            <a:ext cx="12144764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CE6549D-45E9-D768-18D8-0C14BE8E34C1}"/>
              </a:ext>
            </a:extLst>
          </p:cNvPr>
          <p:cNvSpPr txBox="1"/>
          <p:nvPr/>
        </p:nvSpPr>
        <p:spPr>
          <a:xfrm>
            <a:off x="258810" y="1551650"/>
            <a:ext cx="930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S:</a:t>
            </a:r>
            <a:r>
              <a:rPr kumimoji="1" lang="ja-JP" altLang="en-US" dirty="0"/>
              <a:t>強み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F63D712-4539-4F73-89F4-2B413A5973CF}"/>
              </a:ext>
            </a:extLst>
          </p:cNvPr>
          <p:cNvSpPr txBox="1"/>
          <p:nvPr/>
        </p:nvSpPr>
        <p:spPr>
          <a:xfrm>
            <a:off x="169583" y="5279599"/>
            <a:ext cx="1108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O:</a:t>
            </a:r>
            <a:r>
              <a:rPr kumimoji="1" lang="ja-JP" altLang="en-US" dirty="0"/>
              <a:t>機会</a:t>
            </a:r>
          </a:p>
        </p:txBody>
      </p:sp>
      <p:sp>
        <p:nvSpPr>
          <p:cNvPr id="37" name="コンテンツ プレースホルダー 2">
            <a:extLst>
              <a:ext uri="{FF2B5EF4-FFF2-40B4-BE49-F238E27FC236}">
                <a16:creationId xmlns:a16="http://schemas.microsoft.com/office/drawing/2014/main" id="{7E399EDD-D49B-50AE-C5DD-4AE0E6915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105" y="1938638"/>
            <a:ext cx="5978891" cy="334096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8" name="コンテンツ プレースホルダー 2">
            <a:extLst>
              <a:ext uri="{FF2B5EF4-FFF2-40B4-BE49-F238E27FC236}">
                <a16:creationId xmlns:a16="http://schemas.microsoft.com/office/drawing/2014/main" id="{99341B1A-4A41-DD9F-7BA5-D10A8548EA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7770" y="5587549"/>
            <a:ext cx="5787125" cy="122972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9" name="コンテンツ プレースホルダー 2">
            <a:extLst>
              <a:ext uri="{FF2B5EF4-FFF2-40B4-BE49-F238E27FC236}">
                <a16:creationId xmlns:a16="http://schemas.microsoft.com/office/drawing/2014/main" id="{C7D43FFE-59D8-7E20-B940-4621A645F53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9107" y="5586669"/>
            <a:ext cx="5880653" cy="117792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0" name="コンテンツ プレースホルダー 2">
            <a:extLst>
              <a:ext uri="{FF2B5EF4-FFF2-40B4-BE49-F238E27FC236}">
                <a16:creationId xmlns:a16="http://schemas.microsoft.com/office/drawing/2014/main" id="{D782EF4E-69CC-EF81-E7B2-83F68E5F23F7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10470" y="1948468"/>
            <a:ext cx="5864423" cy="329954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D84E20C-CCEB-D83B-5ECC-FAAF7E74DB37}"/>
              </a:ext>
            </a:extLst>
          </p:cNvPr>
          <p:cNvSpPr>
            <a:spLocks noGrp="1"/>
          </p:cNvSpPr>
          <p:nvPr>
            <p:ph type="subTitle" idx="21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303760F-E4E9-F7BC-9FD2-26DD89774440}"/>
              </a:ext>
            </a:extLst>
          </p:cNvPr>
          <p:cNvSpPr txBox="1"/>
          <p:nvPr userDrawn="1"/>
        </p:nvSpPr>
        <p:spPr>
          <a:xfrm>
            <a:off x="7181475" y="1588012"/>
            <a:ext cx="930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W:</a:t>
            </a:r>
            <a:r>
              <a:rPr kumimoji="1" lang="ja-JP" altLang="en-US" dirty="0"/>
              <a:t>弱み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16E502E-8D81-07F4-92F6-88B2BD4F13E5}"/>
              </a:ext>
            </a:extLst>
          </p:cNvPr>
          <p:cNvSpPr txBox="1"/>
          <p:nvPr userDrawn="1"/>
        </p:nvSpPr>
        <p:spPr>
          <a:xfrm>
            <a:off x="6182238" y="5297255"/>
            <a:ext cx="1108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T:</a:t>
            </a:r>
            <a:r>
              <a:rPr kumimoji="1" lang="ja-JP" altLang="en-US" dirty="0"/>
              <a:t>脅威</a:t>
            </a:r>
          </a:p>
        </p:txBody>
      </p:sp>
    </p:spTree>
    <p:extLst>
      <p:ext uri="{BB962C8B-B14F-4D97-AF65-F5344CB8AC3E}">
        <p14:creationId xmlns:p14="http://schemas.microsoft.com/office/powerpoint/2010/main" val="3110666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735E8A-26E2-B1A7-F06B-C88956C7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2451015-2DE0-461C-1DFD-12AE07F1E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164C772-2EE4-4F17-5C06-D91C44361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AC16-90A1-4521-A0A5-60B0F608BE05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8AF287-2B4A-F03F-B1EA-6C7C4350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980252-BAA6-E231-E6C1-0B39FF3A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3399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B9195C-4C8B-606C-93CC-0783EB280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943" y="492368"/>
            <a:ext cx="8871857" cy="562709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84987D-D7EC-E0F1-0A5A-1E7CB396F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DB2520-EAEA-1035-9AEF-E0A696D51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7402F7F-EA5A-4FA3-8565-6D46D6940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36AF-FF4D-41E4-ADB6-F1074786F795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D348AD-049C-6B14-783E-391C46235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F0737F-373A-3744-DB4D-EBEDE91D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44271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A553E1-8A91-C0BC-DE99-036206188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1" y="460582"/>
            <a:ext cx="8863397" cy="626287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06B4019-22A2-E539-5700-055753059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EFD5DBD-FA4F-759D-3F95-4DF69C3035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B1A0D97-E08F-ADC7-C778-61FC88AEF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46799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6340E88-61B1-128B-0C7F-77AE16039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0803B16-1940-5B65-5DCC-668704E27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EFC43-AFD3-4BFB-9C25-BCC21FD61A6C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3F836A9-67B1-2331-3EA3-7DBB674C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357796B-CEA4-5FD9-BE69-75A1541F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8016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155899-7F61-234C-9A8F-8CCE4D407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040" y="478144"/>
            <a:ext cx="8851760" cy="59703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D876F5C-8E57-892A-05C2-7F2AB9889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283DF-6C73-4691-BDBB-94B41C1E654C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4E87FD-6426-AEB9-EA92-7F8ADA72E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F16E654-5BB9-8DF7-5CB4-FDE61C41A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6231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8D7DFE10-6C3F-6A6A-49F0-7FBE12D777FF}"/>
              </a:ext>
            </a:extLst>
          </p:cNvPr>
          <p:cNvCxnSpPr>
            <a:cxnSpLocks/>
          </p:cNvCxnSpPr>
          <p:nvPr userDrawn="1"/>
        </p:nvCxnSpPr>
        <p:spPr>
          <a:xfrm>
            <a:off x="487369" y="2711653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3C997B4A-A97F-0B6A-6B29-3548E07E3174}"/>
              </a:ext>
            </a:extLst>
          </p:cNvPr>
          <p:cNvCxnSpPr>
            <a:cxnSpLocks/>
          </p:cNvCxnSpPr>
          <p:nvPr userDrawn="1"/>
        </p:nvCxnSpPr>
        <p:spPr>
          <a:xfrm>
            <a:off x="473238" y="3297676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0AF12FB7-411B-E54E-BCF0-F6B70B54D124}"/>
              </a:ext>
            </a:extLst>
          </p:cNvPr>
          <p:cNvCxnSpPr>
            <a:cxnSpLocks/>
          </p:cNvCxnSpPr>
          <p:nvPr userDrawn="1"/>
        </p:nvCxnSpPr>
        <p:spPr>
          <a:xfrm>
            <a:off x="487369" y="3869134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D11D112C-94B8-CD91-40F8-2ECA703DAD51}"/>
              </a:ext>
            </a:extLst>
          </p:cNvPr>
          <p:cNvCxnSpPr>
            <a:cxnSpLocks/>
          </p:cNvCxnSpPr>
          <p:nvPr userDrawn="1"/>
        </p:nvCxnSpPr>
        <p:spPr>
          <a:xfrm>
            <a:off x="448186" y="4455157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5CAAD72F-B5C7-30DC-1683-369038EDC321}"/>
              </a:ext>
            </a:extLst>
          </p:cNvPr>
          <p:cNvCxnSpPr>
            <a:cxnSpLocks/>
          </p:cNvCxnSpPr>
          <p:nvPr userDrawn="1"/>
        </p:nvCxnSpPr>
        <p:spPr>
          <a:xfrm>
            <a:off x="473238" y="5045161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11461C22-A76D-1D7E-EFF7-252EE73C346F}"/>
              </a:ext>
            </a:extLst>
          </p:cNvPr>
          <p:cNvCxnSpPr>
            <a:cxnSpLocks/>
          </p:cNvCxnSpPr>
          <p:nvPr userDrawn="1"/>
        </p:nvCxnSpPr>
        <p:spPr>
          <a:xfrm>
            <a:off x="473237" y="5638663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A20B27EB-9FF6-B101-08F3-40F6BF99DCC7}"/>
              </a:ext>
            </a:extLst>
          </p:cNvPr>
          <p:cNvCxnSpPr>
            <a:cxnSpLocks/>
          </p:cNvCxnSpPr>
          <p:nvPr userDrawn="1"/>
        </p:nvCxnSpPr>
        <p:spPr>
          <a:xfrm>
            <a:off x="487369" y="6210121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6FD57374-ED51-C609-4D9B-5135F44B7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D2F65F5-2C1A-1122-74E6-299B3D6AC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95D5-7C41-4A2D-A45E-B49BF1C27411}" type="datetime1">
              <a:rPr lang="ja-JP" altLang="en-US" smtClean="0"/>
              <a:t>2023/5/4</a:t>
            </a:fld>
            <a:endParaRPr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B650681-AF57-6B63-9861-E866BDFDB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いまどきの言語入門</a:t>
            </a:r>
            <a:endParaRPr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8963545-41C4-41E3-5C48-34EDDB845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4000"/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graphicFrame>
        <p:nvGraphicFramePr>
          <p:cNvPr id="6" name="表 2">
            <a:extLst>
              <a:ext uri="{FF2B5EF4-FFF2-40B4-BE49-F238E27FC236}">
                <a16:creationId xmlns:a16="http://schemas.microsoft.com/office/drawing/2014/main" id="{FF504181-1BC6-BC02-7526-33C82D6CADF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14891843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82B62ED-8B61-AF76-7255-A1A540AA97B1}"/>
              </a:ext>
            </a:extLst>
          </p:cNvPr>
          <p:cNvSpPr/>
          <p:nvPr userDrawn="1"/>
        </p:nvSpPr>
        <p:spPr>
          <a:xfrm>
            <a:off x="83821" y="2106691"/>
            <a:ext cx="494913" cy="597483"/>
          </a:xfrm>
          <a:prstGeom prst="rect">
            <a:avLst/>
          </a:prstGeom>
          <a:solidFill>
            <a:srgbClr val="33CC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26EED97-DA8B-A017-BE82-913F85939FB4}"/>
              </a:ext>
            </a:extLst>
          </p:cNvPr>
          <p:cNvSpPr/>
          <p:nvPr userDrawn="1"/>
        </p:nvSpPr>
        <p:spPr>
          <a:xfrm>
            <a:off x="83821" y="2711653"/>
            <a:ext cx="494913" cy="590004"/>
          </a:xfrm>
          <a:prstGeom prst="rect">
            <a:avLst/>
          </a:prstGeom>
          <a:solidFill>
            <a:srgbClr val="FF66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81675EC-BAE9-61B9-8D23-8F0A7EE622ED}"/>
              </a:ext>
            </a:extLst>
          </p:cNvPr>
          <p:cNvSpPr/>
          <p:nvPr userDrawn="1"/>
        </p:nvSpPr>
        <p:spPr>
          <a:xfrm>
            <a:off x="83821" y="3297676"/>
            <a:ext cx="494913" cy="590004"/>
          </a:xfrm>
          <a:prstGeom prst="rect">
            <a:avLst/>
          </a:prstGeom>
          <a:solidFill>
            <a:srgbClr val="FF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798294B-68F9-FCE4-91C0-6DA04AA9361F}"/>
              </a:ext>
            </a:extLst>
          </p:cNvPr>
          <p:cNvSpPr/>
          <p:nvPr userDrawn="1"/>
        </p:nvSpPr>
        <p:spPr>
          <a:xfrm>
            <a:off x="83821" y="3869134"/>
            <a:ext cx="494913" cy="590004"/>
          </a:xfrm>
          <a:prstGeom prst="rect">
            <a:avLst/>
          </a:prstGeom>
          <a:solidFill>
            <a:srgbClr val="FFC00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BDF061E-9252-F7B2-4188-6BB272BF621F}"/>
              </a:ext>
            </a:extLst>
          </p:cNvPr>
          <p:cNvSpPr/>
          <p:nvPr userDrawn="1"/>
        </p:nvSpPr>
        <p:spPr>
          <a:xfrm>
            <a:off x="83821" y="4455157"/>
            <a:ext cx="494913" cy="590004"/>
          </a:xfrm>
          <a:prstGeom prst="rect">
            <a:avLst/>
          </a:prstGeom>
          <a:solidFill>
            <a:srgbClr val="99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1BF9E2C-BDD4-0B53-DC9F-1975BEAEABEE}"/>
              </a:ext>
            </a:extLst>
          </p:cNvPr>
          <p:cNvSpPr/>
          <p:nvPr userDrawn="1"/>
        </p:nvSpPr>
        <p:spPr>
          <a:xfrm>
            <a:off x="83821" y="5035888"/>
            <a:ext cx="494913" cy="60675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DDB1A5A-C025-B970-8EFB-3CA80494FD49}"/>
              </a:ext>
            </a:extLst>
          </p:cNvPr>
          <p:cNvSpPr/>
          <p:nvPr userDrawn="1"/>
        </p:nvSpPr>
        <p:spPr>
          <a:xfrm>
            <a:off x="83821" y="5638663"/>
            <a:ext cx="494913" cy="5900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: 図形 13">
            <a:extLst>
              <a:ext uri="{FF2B5EF4-FFF2-40B4-BE49-F238E27FC236}">
                <a16:creationId xmlns:a16="http://schemas.microsoft.com/office/drawing/2014/main" id="{09D639A1-2AEB-B32C-2172-99A315F2A72F}"/>
              </a:ext>
            </a:extLst>
          </p:cNvPr>
          <p:cNvSpPr/>
          <p:nvPr userDrawn="1"/>
        </p:nvSpPr>
        <p:spPr>
          <a:xfrm>
            <a:off x="83821" y="6210121"/>
            <a:ext cx="494913" cy="590003"/>
          </a:xfrm>
          <a:custGeom>
            <a:avLst/>
            <a:gdLst>
              <a:gd name="connsiteX0" fmla="*/ 0 w 826202"/>
              <a:gd name="connsiteY0" fmla="*/ 0 h 590003"/>
              <a:gd name="connsiteX1" fmla="*/ 826202 w 826202"/>
              <a:gd name="connsiteY1" fmla="*/ 0 h 590003"/>
              <a:gd name="connsiteX2" fmla="*/ 826202 w 826202"/>
              <a:gd name="connsiteY2" fmla="*/ 590003 h 590003"/>
              <a:gd name="connsiteX3" fmla="*/ 228137 w 826202"/>
              <a:gd name="connsiteY3" fmla="*/ 590003 h 590003"/>
              <a:gd name="connsiteX4" fmla="*/ 0 w 826202"/>
              <a:gd name="connsiteY4" fmla="*/ 361866 h 590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6202" h="590003">
                <a:moveTo>
                  <a:pt x="0" y="0"/>
                </a:moveTo>
                <a:lnTo>
                  <a:pt x="826202" y="0"/>
                </a:lnTo>
                <a:lnTo>
                  <a:pt x="826202" y="590003"/>
                </a:lnTo>
                <a:lnTo>
                  <a:pt x="228137" y="590003"/>
                </a:lnTo>
                <a:cubicBezTo>
                  <a:pt x="102140" y="590003"/>
                  <a:pt x="0" y="487863"/>
                  <a:pt x="0" y="361866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F88A41A9-1170-E9D8-64A1-73475B72DA92}"/>
              </a:ext>
            </a:extLst>
          </p:cNvPr>
          <p:cNvSpPr/>
          <p:nvPr userDrawn="1"/>
        </p:nvSpPr>
        <p:spPr>
          <a:xfrm>
            <a:off x="83822" y="1567117"/>
            <a:ext cx="1368795" cy="539574"/>
          </a:xfrm>
          <a:custGeom>
            <a:avLst/>
            <a:gdLst>
              <a:gd name="connsiteX0" fmla="*/ 228137 w 1368795"/>
              <a:gd name="connsiteY0" fmla="*/ 0 h 539574"/>
              <a:gd name="connsiteX1" fmla="*/ 1140658 w 1368795"/>
              <a:gd name="connsiteY1" fmla="*/ 0 h 539574"/>
              <a:gd name="connsiteX2" fmla="*/ 1368795 w 1368795"/>
              <a:gd name="connsiteY2" fmla="*/ 228137 h 539574"/>
              <a:gd name="connsiteX3" fmla="*/ 1368795 w 1368795"/>
              <a:gd name="connsiteY3" fmla="*/ 539574 h 539574"/>
              <a:gd name="connsiteX4" fmla="*/ 0 w 1368795"/>
              <a:gd name="connsiteY4" fmla="*/ 539574 h 539574"/>
              <a:gd name="connsiteX5" fmla="*/ 0 w 1368795"/>
              <a:gd name="connsiteY5" fmla="*/ 228137 h 539574"/>
              <a:gd name="connsiteX6" fmla="*/ 228137 w 1368795"/>
              <a:gd name="connsiteY6" fmla="*/ 0 h 539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8795" h="539574">
                <a:moveTo>
                  <a:pt x="228137" y="0"/>
                </a:moveTo>
                <a:lnTo>
                  <a:pt x="1140658" y="0"/>
                </a:lnTo>
                <a:cubicBezTo>
                  <a:pt x="1266655" y="0"/>
                  <a:pt x="1368795" y="102140"/>
                  <a:pt x="1368795" y="228137"/>
                </a:cubicBezTo>
                <a:lnTo>
                  <a:pt x="1368795" y="539574"/>
                </a:lnTo>
                <a:lnTo>
                  <a:pt x="0" y="539574"/>
                </a:lnTo>
                <a:lnTo>
                  <a:pt x="0" y="228137"/>
                </a:lnTo>
                <a:cubicBezTo>
                  <a:pt x="0" y="102140"/>
                  <a:pt x="102140" y="0"/>
                  <a:pt x="228137" y="0"/>
                </a:cubicBezTo>
                <a:close/>
              </a:path>
            </a:pathLst>
          </a:custGeom>
          <a:solidFill>
            <a:srgbClr val="99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075D61E-A4E9-BC05-F4F0-42D6F467E672}"/>
              </a:ext>
            </a:extLst>
          </p:cNvPr>
          <p:cNvSpPr txBox="1"/>
          <p:nvPr userDrawn="1"/>
        </p:nvSpPr>
        <p:spPr>
          <a:xfrm>
            <a:off x="129107" y="1679817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パフォーマンス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89100BB-B696-4875-7C59-DAAE23E8CD05}"/>
              </a:ext>
            </a:extLst>
          </p:cNvPr>
          <p:cNvSpPr txBox="1"/>
          <p:nvPr userDrawn="1"/>
        </p:nvSpPr>
        <p:spPr>
          <a:xfrm>
            <a:off x="83820" y="2218129"/>
            <a:ext cx="494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 err="1"/>
              <a:t>Te</a:t>
            </a:r>
            <a:endParaRPr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A0ABF36-CC30-543E-7CAD-A9D66346C775}"/>
              </a:ext>
            </a:extLst>
          </p:cNvPr>
          <p:cNvSpPr txBox="1"/>
          <p:nvPr userDrawn="1"/>
        </p:nvSpPr>
        <p:spPr>
          <a:xfrm>
            <a:off x="94382" y="2845597"/>
            <a:ext cx="494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St</a:t>
            </a:r>
            <a:endParaRPr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6822D8F-833B-AF43-71D4-04E25935F097}"/>
              </a:ext>
            </a:extLst>
          </p:cNvPr>
          <p:cNvSpPr txBox="1"/>
          <p:nvPr userDrawn="1"/>
        </p:nvSpPr>
        <p:spPr>
          <a:xfrm>
            <a:off x="30719" y="3412372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DL</a:t>
            </a:r>
            <a:endParaRPr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E952CED-D953-9838-8426-9C3D933310A9}"/>
              </a:ext>
            </a:extLst>
          </p:cNvPr>
          <p:cNvSpPr txBox="1"/>
          <p:nvPr userDrawn="1"/>
        </p:nvSpPr>
        <p:spPr>
          <a:xfrm>
            <a:off x="49094" y="4005874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PL</a:t>
            </a:r>
            <a:endParaRPr lang="ja-JP" altLang="en-US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63A093B-BB13-DC39-94CE-8C644F297D8E}"/>
              </a:ext>
            </a:extLst>
          </p:cNvPr>
          <p:cNvSpPr txBox="1"/>
          <p:nvPr userDrawn="1"/>
        </p:nvSpPr>
        <p:spPr>
          <a:xfrm>
            <a:off x="50494" y="4563503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PW</a:t>
            </a:r>
            <a:endParaRPr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4C75F17-3DA8-840F-3718-0C3318F302FE}"/>
              </a:ext>
            </a:extLst>
          </p:cNvPr>
          <p:cNvSpPr txBox="1"/>
          <p:nvPr userDrawn="1"/>
        </p:nvSpPr>
        <p:spPr>
          <a:xfrm>
            <a:off x="0" y="5166587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Del</a:t>
            </a:r>
            <a:endParaRPr lang="ja-JP" altLang="en-US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0F7818F-527E-F16A-24AC-6D9A900A2820}"/>
              </a:ext>
            </a:extLst>
          </p:cNvPr>
          <p:cNvSpPr txBox="1"/>
          <p:nvPr userDrawn="1"/>
        </p:nvSpPr>
        <p:spPr>
          <a:xfrm>
            <a:off x="41281" y="5786863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Me</a:t>
            </a:r>
            <a:endParaRPr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985DFEA1-1E18-9507-D8AB-DA97D601CDA6}"/>
              </a:ext>
            </a:extLst>
          </p:cNvPr>
          <p:cNvSpPr txBox="1"/>
          <p:nvPr userDrawn="1"/>
        </p:nvSpPr>
        <p:spPr>
          <a:xfrm>
            <a:off x="5790" y="6329729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Un</a:t>
            </a:r>
            <a:endParaRPr lang="ja-JP" altLang="en-US" dirty="0"/>
          </a:p>
        </p:txBody>
      </p:sp>
      <p:sp>
        <p:nvSpPr>
          <p:cNvPr id="26" name="テキスト プレースホルダー 2">
            <a:extLst>
              <a:ext uri="{FF2B5EF4-FFF2-40B4-BE49-F238E27FC236}">
                <a16:creationId xmlns:a16="http://schemas.microsoft.com/office/drawing/2014/main" id="{5E9F76CA-5AF5-D24A-F12D-9D0953883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4172" y="1163463"/>
            <a:ext cx="10515600" cy="29693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27" name="コンテンツ プレースホルダー 2">
            <a:extLst>
              <a:ext uri="{FF2B5EF4-FFF2-40B4-BE49-F238E27FC236}">
                <a16:creationId xmlns:a16="http://schemas.microsoft.com/office/drawing/2014/main" id="{B78DC2BD-2994-A875-F1AD-AB912B00660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571307" y="1600616"/>
            <a:ext cx="10378645" cy="51995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CE63794D-2410-F6C4-4250-AA40FDFD194C}"/>
              </a:ext>
            </a:extLst>
          </p:cNvPr>
          <p:cNvSpPr/>
          <p:nvPr userDrawn="1"/>
        </p:nvSpPr>
        <p:spPr>
          <a:xfrm>
            <a:off x="83821" y="1567117"/>
            <a:ext cx="1368795" cy="5233007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6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34FA1142-755F-CDDB-FF97-9CE7ED33004F}"/>
              </a:ext>
            </a:extLst>
          </p:cNvPr>
          <p:cNvSpPr/>
          <p:nvPr userDrawn="1"/>
        </p:nvSpPr>
        <p:spPr>
          <a:xfrm>
            <a:off x="211015" y="221064"/>
            <a:ext cx="11746523" cy="6300316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リーフォーム: 図形 12">
            <a:extLst>
              <a:ext uri="{FF2B5EF4-FFF2-40B4-BE49-F238E27FC236}">
                <a16:creationId xmlns:a16="http://schemas.microsoft.com/office/drawing/2014/main" id="{D6A447DF-9B7F-44B1-6687-58ED207C1B86}"/>
              </a:ext>
            </a:extLst>
          </p:cNvPr>
          <p:cNvSpPr/>
          <p:nvPr userDrawn="1"/>
        </p:nvSpPr>
        <p:spPr>
          <a:xfrm>
            <a:off x="211016" y="221064"/>
            <a:ext cx="11746523" cy="1205802"/>
          </a:xfrm>
          <a:custGeom>
            <a:avLst/>
            <a:gdLst>
              <a:gd name="connsiteX0" fmla="*/ 1050074 w 11746523"/>
              <a:gd name="connsiteY0" fmla="*/ 0 h 1205802"/>
              <a:gd name="connsiteX1" fmla="*/ 10696449 w 11746523"/>
              <a:gd name="connsiteY1" fmla="*/ 0 h 1205802"/>
              <a:gd name="connsiteX2" fmla="*/ 11746523 w 11746523"/>
              <a:gd name="connsiteY2" fmla="*/ 1050074 h 1205802"/>
              <a:gd name="connsiteX3" fmla="*/ 11746523 w 11746523"/>
              <a:gd name="connsiteY3" fmla="*/ 1205802 h 1205802"/>
              <a:gd name="connsiteX4" fmla="*/ 0 w 11746523"/>
              <a:gd name="connsiteY4" fmla="*/ 1205802 h 1205802"/>
              <a:gd name="connsiteX5" fmla="*/ 0 w 11746523"/>
              <a:gd name="connsiteY5" fmla="*/ 1050074 h 1205802"/>
              <a:gd name="connsiteX6" fmla="*/ 1050074 w 11746523"/>
              <a:gd name="connsiteY6" fmla="*/ 0 h 12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746523" h="1205802">
                <a:moveTo>
                  <a:pt x="1050074" y="0"/>
                </a:moveTo>
                <a:lnTo>
                  <a:pt x="10696449" y="0"/>
                </a:lnTo>
                <a:cubicBezTo>
                  <a:pt x="11276389" y="0"/>
                  <a:pt x="11746523" y="470134"/>
                  <a:pt x="11746523" y="1050074"/>
                </a:cubicBezTo>
                <a:lnTo>
                  <a:pt x="11746523" y="1205802"/>
                </a:lnTo>
                <a:lnTo>
                  <a:pt x="0" y="1205802"/>
                </a:lnTo>
                <a:lnTo>
                  <a:pt x="0" y="1050074"/>
                </a:lnTo>
                <a:cubicBezTo>
                  <a:pt x="0" y="470134"/>
                  <a:pt x="470134" y="0"/>
                  <a:pt x="1050074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/>
              </a:gs>
              <a:gs pos="0">
                <a:schemeClr val="accent6">
                  <a:lumMod val="60000"/>
                  <a:lumOff val="4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: 図形 13">
            <a:extLst>
              <a:ext uri="{FF2B5EF4-FFF2-40B4-BE49-F238E27FC236}">
                <a16:creationId xmlns:a16="http://schemas.microsoft.com/office/drawing/2014/main" id="{68C85E36-9F22-8223-4F63-D97C87D12E0D}"/>
              </a:ext>
            </a:extLst>
          </p:cNvPr>
          <p:cNvSpPr/>
          <p:nvPr userDrawn="1"/>
        </p:nvSpPr>
        <p:spPr>
          <a:xfrm>
            <a:off x="211017" y="221061"/>
            <a:ext cx="2451796" cy="1205802"/>
          </a:xfrm>
          <a:custGeom>
            <a:avLst/>
            <a:gdLst>
              <a:gd name="connsiteX0" fmla="*/ 1050074 w 2713054"/>
              <a:gd name="connsiteY0" fmla="*/ 0 h 1205802"/>
              <a:gd name="connsiteX1" fmla="*/ 2713054 w 2713054"/>
              <a:gd name="connsiteY1" fmla="*/ 0 h 1205802"/>
              <a:gd name="connsiteX2" fmla="*/ 2713054 w 2713054"/>
              <a:gd name="connsiteY2" fmla="*/ 1205802 h 1205802"/>
              <a:gd name="connsiteX3" fmla="*/ 0 w 2713054"/>
              <a:gd name="connsiteY3" fmla="*/ 1205802 h 1205802"/>
              <a:gd name="connsiteX4" fmla="*/ 0 w 2713054"/>
              <a:gd name="connsiteY4" fmla="*/ 1050074 h 1205802"/>
              <a:gd name="connsiteX5" fmla="*/ 1050074 w 2713054"/>
              <a:gd name="connsiteY5" fmla="*/ 0 h 12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3054" h="1205802">
                <a:moveTo>
                  <a:pt x="1050074" y="0"/>
                </a:moveTo>
                <a:lnTo>
                  <a:pt x="2713054" y="0"/>
                </a:lnTo>
                <a:lnTo>
                  <a:pt x="2713054" y="1205802"/>
                </a:lnTo>
                <a:lnTo>
                  <a:pt x="0" y="1205802"/>
                </a:lnTo>
                <a:lnTo>
                  <a:pt x="0" y="1050074"/>
                </a:lnTo>
                <a:cubicBezTo>
                  <a:pt x="0" y="470134"/>
                  <a:pt x="470134" y="0"/>
                  <a:pt x="1050074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EC088433-ADA5-F42D-A734-D84174F95829}"/>
              </a:ext>
            </a:extLst>
          </p:cNvPr>
          <p:cNvSpPr/>
          <p:nvPr userDrawn="1"/>
        </p:nvSpPr>
        <p:spPr>
          <a:xfrm rot="19821643">
            <a:off x="193597" y="-13073"/>
            <a:ext cx="2906313" cy="1855295"/>
          </a:xfrm>
          <a:custGeom>
            <a:avLst/>
            <a:gdLst>
              <a:gd name="connsiteX0" fmla="*/ 1467632 w 2906313"/>
              <a:gd name="connsiteY0" fmla="*/ 1056548 h 1855295"/>
              <a:gd name="connsiteX1" fmla="*/ 1315917 w 2906313"/>
              <a:gd name="connsiteY1" fmla="*/ 1108328 h 1855295"/>
              <a:gd name="connsiteX2" fmla="*/ 1315917 w 2906313"/>
              <a:gd name="connsiteY2" fmla="*/ 1314313 h 1855295"/>
              <a:gd name="connsiteX3" fmla="*/ 1467632 w 2906313"/>
              <a:gd name="connsiteY3" fmla="*/ 1262533 h 1855295"/>
              <a:gd name="connsiteX4" fmla="*/ 1010265 w 2906313"/>
              <a:gd name="connsiteY4" fmla="*/ 702117 h 1855295"/>
              <a:gd name="connsiteX5" fmla="*/ 779256 w 2906313"/>
              <a:gd name="connsiteY5" fmla="*/ 780960 h 1855295"/>
              <a:gd name="connsiteX6" fmla="*/ 779256 w 2906313"/>
              <a:gd name="connsiteY6" fmla="*/ 978339 h 1855295"/>
              <a:gd name="connsiteX7" fmla="*/ 1010264 w 2906313"/>
              <a:gd name="connsiteY7" fmla="*/ 899496 h 1855295"/>
              <a:gd name="connsiteX8" fmla="*/ 729916 w 2906313"/>
              <a:gd name="connsiteY8" fmla="*/ 513676 h 1855295"/>
              <a:gd name="connsiteX9" fmla="*/ 510193 w 2906313"/>
              <a:gd name="connsiteY9" fmla="*/ 588667 h 1855295"/>
              <a:gd name="connsiteX10" fmla="*/ 510193 w 2906313"/>
              <a:gd name="connsiteY10" fmla="*/ 789381 h 1855295"/>
              <a:gd name="connsiteX11" fmla="*/ 729916 w 2906313"/>
              <a:gd name="connsiteY11" fmla="*/ 714389 h 1855295"/>
              <a:gd name="connsiteX12" fmla="*/ 1804634 w 2906313"/>
              <a:gd name="connsiteY12" fmla="*/ 941529 h 1855295"/>
              <a:gd name="connsiteX13" fmla="*/ 1695918 w 2906313"/>
              <a:gd name="connsiteY13" fmla="*/ 978634 h 1855295"/>
              <a:gd name="connsiteX14" fmla="*/ 1695918 w 2906313"/>
              <a:gd name="connsiteY14" fmla="*/ 1184619 h 1855295"/>
              <a:gd name="connsiteX15" fmla="*/ 1804634 w 2906313"/>
              <a:gd name="connsiteY15" fmla="*/ 1147514 h 1855295"/>
              <a:gd name="connsiteX16" fmla="*/ 1250309 w 2906313"/>
              <a:gd name="connsiteY16" fmla="*/ 620190 h 1855295"/>
              <a:gd name="connsiteX17" fmla="*/ 1075873 w 2906313"/>
              <a:gd name="connsiteY17" fmla="*/ 679725 h 1855295"/>
              <a:gd name="connsiteX18" fmla="*/ 1075873 w 2906313"/>
              <a:gd name="connsiteY18" fmla="*/ 877104 h 1855295"/>
              <a:gd name="connsiteX19" fmla="*/ 1250309 w 2906313"/>
              <a:gd name="connsiteY19" fmla="*/ 817569 h 1855295"/>
              <a:gd name="connsiteX20" fmla="*/ 729916 w 2906313"/>
              <a:gd name="connsiteY20" fmla="*/ 293180 h 1855295"/>
              <a:gd name="connsiteX21" fmla="*/ 510193 w 2906313"/>
              <a:gd name="connsiteY21" fmla="*/ 368171 h 1855295"/>
              <a:gd name="connsiteX22" fmla="*/ 510193 w 2906313"/>
              <a:gd name="connsiteY22" fmla="*/ 516103 h 1855295"/>
              <a:gd name="connsiteX23" fmla="*/ 729916 w 2906313"/>
              <a:gd name="connsiteY23" fmla="*/ 441112 h 1855295"/>
              <a:gd name="connsiteX24" fmla="*/ 1010265 w 2906313"/>
              <a:gd name="connsiteY24" fmla="*/ 417994 h 1855295"/>
              <a:gd name="connsiteX25" fmla="*/ 779256 w 2906313"/>
              <a:gd name="connsiteY25" fmla="*/ 496837 h 1855295"/>
              <a:gd name="connsiteX26" fmla="*/ 779256 w 2906313"/>
              <a:gd name="connsiteY26" fmla="*/ 697550 h 1855295"/>
              <a:gd name="connsiteX27" fmla="*/ 1010265 w 2906313"/>
              <a:gd name="connsiteY27" fmla="*/ 618707 h 1855295"/>
              <a:gd name="connsiteX28" fmla="*/ 1467632 w 2906313"/>
              <a:gd name="connsiteY28" fmla="*/ 546018 h 1855295"/>
              <a:gd name="connsiteX29" fmla="*/ 1315917 w 2906313"/>
              <a:gd name="connsiteY29" fmla="*/ 597798 h 1855295"/>
              <a:gd name="connsiteX30" fmla="*/ 1315917 w 2906313"/>
              <a:gd name="connsiteY30" fmla="*/ 795177 h 1855295"/>
              <a:gd name="connsiteX31" fmla="*/ 1467632 w 2906313"/>
              <a:gd name="connsiteY31" fmla="*/ 743397 h 1855295"/>
              <a:gd name="connsiteX32" fmla="*/ 1250309 w 2906313"/>
              <a:gd name="connsiteY32" fmla="*/ 336067 h 1855295"/>
              <a:gd name="connsiteX33" fmla="*/ 1075873 w 2906313"/>
              <a:gd name="connsiteY33" fmla="*/ 395602 h 1855295"/>
              <a:gd name="connsiteX34" fmla="*/ 1075872 w 2906313"/>
              <a:gd name="connsiteY34" fmla="*/ 596315 h 1855295"/>
              <a:gd name="connsiteX35" fmla="*/ 1250309 w 2906313"/>
              <a:gd name="connsiteY35" fmla="*/ 536780 h 1855295"/>
              <a:gd name="connsiteX36" fmla="*/ 1010264 w 2906313"/>
              <a:gd name="connsiteY36" fmla="*/ 197498 h 1855295"/>
              <a:gd name="connsiteX37" fmla="*/ 779256 w 2906313"/>
              <a:gd name="connsiteY37" fmla="*/ 276341 h 1855295"/>
              <a:gd name="connsiteX38" fmla="*/ 779256 w 2906313"/>
              <a:gd name="connsiteY38" fmla="*/ 424272 h 1855295"/>
              <a:gd name="connsiteX39" fmla="*/ 1010264 w 2906313"/>
              <a:gd name="connsiteY39" fmla="*/ 345430 h 1855295"/>
              <a:gd name="connsiteX40" fmla="*/ 1467632 w 2906313"/>
              <a:gd name="connsiteY40" fmla="*/ 261895 h 1855295"/>
              <a:gd name="connsiteX41" fmla="*/ 1315917 w 2906313"/>
              <a:gd name="connsiteY41" fmla="*/ 313675 h 1855295"/>
              <a:gd name="connsiteX42" fmla="*/ 1315917 w 2906313"/>
              <a:gd name="connsiteY42" fmla="*/ 514388 h 1855295"/>
              <a:gd name="connsiteX43" fmla="*/ 1467632 w 2906313"/>
              <a:gd name="connsiteY43" fmla="*/ 462608 h 1855295"/>
              <a:gd name="connsiteX44" fmla="*/ 1804634 w 2906313"/>
              <a:gd name="connsiteY44" fmla="*/ 431000 h 1855295"/>
              <a:gd name="connsiteX45" fmla="*/ 1695918 w 2906313"/>
              <a:gd name="connsiteY45" fmla="*/ 468105 h 1855295"/>
              <a:gd name="connsiteX46" fmla="*/ 1695918 w 2906313"/>
              <a:gd name="connsiteY46" fmla="*/ 665483 h 1855295"/>
              <a:gd name="connsiteX47" fmla="*/ 1804634 w 2906313"/>
              <a:gd name="connsiteY47" fmla="*/ 628379 h 1855295"/>
              <a:gd name="connsiteX48" fmla="*/ 1250309 w 2906313"/>
              <a:gd name="connsiteY48" fmla="*/ 115571 h 1855295"/>
              <a:gd name="connsiteX49" fmla="*/ 1075873 w 2906313"/>
              <a:gd name="connsiteY49" fmla="*/ 175106 h 1855295"/>
              <a:gd name="connsiteX50" fmla="*/ 1075873 w 2906313"/>
              <a:gd name="connsiteY50" fmla="*/ 323038 h 1855295"/>
              <a:gd name="connsiteX51" fmla="*/ 1250309 w 2906313"/>
              <a:gd name="connsiteY51" fmla="*/ 263503 h 1855295"/>
              <a:gd name="connsiteX52" fmla="*/ 1467632 w 2906313"/>
              <a:gd name="connsiteY52" fmla="*/ 137969 h 1855295"/>
              <a:gd name="connsiteX53" fmla="*/ 1695918 w 2906313"/>
              <a:gd name="connsiteY53" fmla="*/ 267860 h 1855295"/>
              <a:gd name="connsiteX54" fmla="*/ 1695918 w 2906313"/>
              <a:gd name="connsiteY54" fmla="*/ 384695 h 1855295"/>
              <a:gd name="connsiteX55" fmla="*/ 1804634 w 2906313"/>
              <a:gd name="connsiteY55" fmla="*/ 347590 h 1855295"/>
              <a:gd name="connsiteX56" fmla="*/ 1804634 w 2906313"/>
              <a:gd name="connsiteY56" fmla="*/ 329718 h 1855295"/>
              <a:gd name="connsiteX57" fmla="*/ 2047614 w 2906313"/>
              <a:gd name="connsiteY57" fmla="*/ 467970 h 1855295"/>
              <a:gd name="connsiteX58" fmla="*/ 2047614 w 2906313"/>
              <a:gd name="connsiteY58" fmla="*/ 545450 h 1855295"/>
              <a:gd name="connsiteX59" fmla="*/ 2132730 w 2906313"/>
              <a:gd name="connsiteY59" fmla="*/ 516400 h 1855295"/>
              <a:gd name="connsiteX60" fmla="*/ 2476744 w 2906313"/>
              <a:gd name="connsiteY60" fmla="*/ 712140 h 1855295"/>
              <a:gd name="connsiteX61" fmla="*/ 2047614 w 2906313"/>
              <a:gd name="connsiteY61" fmla="*/ 858601 h 1855295"/>
              <a:gd name="connsiteX62" fmla="*/ 2047614 w 2906313"/>
              <a:gd name="connsiteY62" fmla="*/ 1064586 h 1855295"/>
              <a:gd name="connsiteX63" fmla="*/ 2703030 w 2906313"/>
              <a:gd name="connsiteY63" fmla="*/ 840893 h 1855295"/>
              <a:gd name="connsiteX64" fmla="*/ 2906313 w 2906313"/>
              <a:gd name="connsiteY64" fmla="*/ 956559 h 1855295"/>
              <a:gd name="connsiteX65" fmla="*/ 2779165 w 2906313"/>
              <a:gd name="connsiteY65" fmla="*/ 1180024 h 1855295"/>
              <a:gd name="connsiteX66" fmla="*/ 2047614 w 2906313"/>
              <a:gd name="connsiteY66" fmla="*/ 1429701 h 1855295"/>
              <a:gd name="connsiteX67" fmla="*/ 2047614 w 2906313"/>
              <a:gd name="connsiteY67" fmla="*/ 1855295 h 1855295"/>
              <a:gd name="connsiteX68" fmla="*/ 1804634 w 2906313"/>
              <a:gd name="connsiteY68" fmla="*/ 1717043 h 1855295"/>
              <a:gd name="connsiteX69" fmla="*/ 1804634 w 2906313"/>
              <a:gd name="connsiteY69" fmla="*/ 1512629 h 1855295"/>
              <a:gd name="connsiteX70" fmla="*/ 1695918 w 2906313"/>
              <a:gd name="connsiteY70" fmla="*/ 1549734 h 1855295"/>
              <a:gd name="connsiteX71" fmla="*/ 1695918 w 2906313"/>
              <a:gd name="connsiteY71" fmla="*/ 1655185 h 1855295"/>
              <a:gd name="connsiteX72" fmla="*/ 1178974 w 2906313"/>
              <a:gd name="connsiteY72" fmla="*/ 1361051 h 1855295"/>
              <a:gd name="connsiteX73" fmla="*/ 1250309 w 2906313"/>
              <a:gd name="connsiteY73" fmla="*/ 1336705 h 1855295"/>
              <a:gd name="connsiteX74" fmla="*/ 1250309 w 2906313"/>
              <a:gd name="connsiteY74" fmla="*/ 1130720 h 1855295"/>
              <a:gd name="connsiteX75" fmla="*/ 1075873 w 2906313"/>
              <a:gd name="connsiteY75" fmla="*/ 1190255 h 1855295"/>
              <a:gd name="connsiteX76" fmla="*/ 1075873 w 2906313"/>
              <a:gd name="connsiteY76" fmla="*/ 1302388 h 1855295"/>
              <a:gd name="connsiteX77" fmla="*/ 1010265 w 2906313"/>
              <a:gd name="connsiteY77" fmla="*/ 1265058 h 1855295"/>
              <a:gd name="connsiteX78" fmla="*/ 1010265 w 2906313"/>
              <a:gd name="connsiteY78" fmla="*/ 1212647 h 1855295"/>
              <a:gd name="connsiteX79" fmla="*/ 952688 w 2906313"/>
              <a:gd name="connsiteY79" fmla="*/ 1232298 h 1855295"/>
              <a:gd name="connsiteX80" fmla="*/ 608673 w 2906313"/>
              <a:gd name="connsiteY80" fmla="*/ 1036558 h 1855295"/>
              <a:gd name="connsiteX81" fmla="*/ 729916 w 2906313"/>
              <a:gd name="connsiteY81" fmla="*/ 995178 h 1855295"/>
              <a:gd name="connsiteX82" fmla="*/ 729916 w 2906313"/>
              <a:gd name="connsiteY82" fmla="*/ 797799 h 1855295"/>
              <a:gd name="connsiteX83" fmla="*/ 510193 w 2906313"/>
              <a:gd name="connsiteY83" fmla="*/ 872791 h 1855295"/>
              <a:gd name="connsiteX84" fmla="*/ 510193 w 2906313"/>
              <a:gd name="connsiteY84" fmla="*/ 980524 h 1855295"/>
              <a:gd name="connsiteX85" fmla="*/ 460853 w 2906313"/>
              <a:gd name="connsiteY85" fmla="*/ 952450 h 1855295"/>
              <a:gd name="connsiteX86" fmla="*/ 460853 w 2906313"/>
              <a:gd name="connsiteY86" fmla="*/ 889630 h 1855295"/>
              <a:gd name="connsiteX87" fmla="*/ 391841 w 2906313"/>
              <a:gd name="connsiteY87" fmla="*/ 913184 h 1855295"/>
              <a:gd name="connsiteX88" fmla="*/ 300211 w 2906313"/>
              <a:gd name="connsiteY88" fmla="*/ 861047 h 1855295"/>
              <a:gd name="connsiteX89" fmla="*/ 460853 w 2906313"/>
              <a:gd name="connsiteY89" fmla="*/ 806220 h 1855295"/>
              <a:gd name="connsiteX90" fmla="*/ 460853 w 2906313"/>
              <a:gd name="connsiteY90" fmla="*/ 605507 h 1855295"/>
              <a:gd name="connsiteX91" fmla="*/ 79716 w 2906313"/>
              <a:gd name="connsiteY91" fmla="*/ 735588 h 1855295"/>
              <a:gd name="connsiteX92" fmla="*/ 0 w 2906313"/>
              <a:gd name="connsiteY92" fmla="*/ 690231 h 1855295"/>
              <a:gd name="connsiteX93" fmla="*/ 460853 w 2906313"/>
              <a:gd name="connsiteY93" fmla="*/ 532943 h 1855295"/>
              <a:gd name="connsiteX94" fmla="*/ 460853 w 2906313"/>
              <a:gd name="connsiteY94" fmla="*/ 385011 h 1855295"/>
              <a:gd name="connsiteX95" fmla="*/ 25490 w 2906313"/>
              <a:gd name="connsiteY95" fmla="*/ 533600 h 1855295"/>
              <a:gd name="connsiteX96" fmla="*/ 28945 w 2906313"/>
              <a:gd name="connsiteY96" fmla="*/ 527529 h 1855295"/>
              <a:gd name="connsiteX97" fmla="*/ 84117 w 2906313"/>
              <a:gd name="connsiteY97" fmla="*/ 441026 h 1855295"/>
              <a:gd name="connsiteX98" fmla="*/ 460853 w 2906313"/>
              <a:gd name="connsiteY98" fmla="*/ 312447 h 1855295"/>
              <a:gd name="connsiteX99" fmla="*/ 460853 w 2906313"/>
              <a:gd name="connsiteY99" fmla="*/ 114826 h 1855295"/>
              <a:gd name="connsiteX100" fmla="*/ 475162 w 2906313"/>
              <a:gd name="connsiteY100" fmla="*/ 105930 h 1855295"/>
              <a:gd name="connsiteX101" fmla="*/ 510193 w 2906313"/>
              <a:gd name="connsiteY101" fmla="*/ 92598 h 1855295"/>
              <a:gd name="connsiteX102" fmla="*/ 510193 w 2906313"/>
              <a:gd name="connsiteY102" fmla="*/ 295607 h 1855295"/>
              <a:gd name="connsiteX103" fmla="*/ 729916 w 2906313"/>
              <a:gd name="connsiteY103" fmla="*/ 220616 h 1855295"/>
              <a:gd name="connsiteX104" fmla="*/ 729916 w 2906313"/>
              <a:gd name="connsiteY104" fmla="*/ 19381 h 1855295"/>
              <a:gd name="connsiteX105" fmla="*/ 761793 w 2906313"/>
              <a:gd name="connsiteY105" fmla="*/ 12239 h 1855295"/>
              <a:gd name="connsiteX106" fmla="*/ 779256 w 2906313"/>
              <a:gd name="connsiteY106" fmla="*/ 10049 h 1855295"/>
              <a:gd name="connsiteX107" fmla="*/ 779256 w 2906313"/>
              <a:gd name="connsiteY107" fmla="*/ 203776 h 1855295"/>
              <a:gd name="connsiteX108" fmla="*/ 1010264 w 2906313"/>
              <a:gd name="connsiteY108" fmla="*/ 124933 h 1855295"/>
              <a:gd name="connsiteX109" fmla="*/ 1010264 w 2906313"/>
              <a:gd name="connsiteY109" fmla="*/ 0 h 1855295"/>
              <a:gd name="connsiteX110" fmla="*/ 1064859 w 2906313"/>
              <a:gd name="connsiteY110" fmla="*/ 3739 h 1855295"/>
              <a:gd name="connsiteX111" fmla="*/ 1075872 w 2906313"/>
              <a:gd name="connsiteY111" fmla="*/ 5589 h 1855295"/>
              <a:gd name="connsiteX112" fmla="*/ 1075872 w 2906313"/>
              <a:gd name="connsiteY112" fmla="*/ 102542 h 1855295"/>
              <a:gd name="connsiteX113" fmla="*/ 1249262 w 2906313"/>
              <a:gd name="connsiteY113" fmla="*/ 43364 h 1855295"/>
              <a:gd name="connsiteX114" fmla="*/ 1266437 w 2906313"/>
              <a:gd name="connsiteY114" fmla="*/ 48037 h 1855295"/>
              <a:gd name="connsiteX115" fmla="*/ 1352066 w 2906313"/>
              <a:gd name="connsiteY115" fmla="*/ 80841 h 1855295"/>
              <a:gd name="connsiteX116" fmla="*/ 1315917 w 2906313"/>
              <a:gd name="connsiteY116" fmla="*/ 93179 h 1855295"/>
              <a:gd name="connsiteX117" fmla="*/ 1315917 w 2906313"/>
              <a:gd name="connsiteY117" fmla="*/ 241111 h 1855295"/>
              <a:gd name="connsiteX118" fmla="*/ 1467632 w 2906313"/>
              <a:gd name="connsiteY118" fmla="*/ 189331 h 1855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2906313" h="1855295">
                <a:moveTo>
                  <a:pt x="1467632" y="1056548"/>
                </a:moveTo>
                <a:lnTo>
                  <a:pt x="1315917" y="1108328"/>
                </a:lnTo>
                <a:lnTo>
                  <a:pt x="1315917" y="1314313"/>
                </a:lnTo>
                <a:lnTo>
                  <a:pt x="1467632" y="1262533"/>
                </a:lnTo>
                <a:close/>
                <a:moveTo>
                  <a:pt x="1010265" y="702117"/>
                </a:moveTo>
                <a:lnTo>
                  <a:pt x="779256" y="780960"/>
                </a:lnTo>
                <a:lnTo>
                  <a:pt x="779256" y="978339"/>
                </a:lnTo>
                <a:lnTo>
                  <a:pt x="1010264" y="899496"/>
                </a:lnTo>
                <a:close/>
                <a:moveTo>
                  <a:pt x="729916" y="513676"/>
                </a:moveTo>
                <a:lnTo>
                  <a:pt x="510193" y="588667"/>
                </a:lnTo>
                <a:lnTo>
                  <a:pt x="510193" y="789381"/>
                </a:lnTo>
                <a:lnTo>
                  <a:pt x="729916" y="714389"/>
                </a:lnTo>
                <a:close/>
                <a:moveTo>
                  <a:pt x="1804634" y="941529"/>
                </a:moveTo>
                <a:lnTo>
                  <a:pt x="1695918" y="978634"/>
                </a:lnTo>
                <a:lnTo>
                  <a:pt x="1695918" y="1184619"/>
                </a:lnTo>
                <a:lnTo>
                  <a:pt x="1804634" y="1147514"/>
                </a:lnTo>
                <a:close/>
                <a:moveTo>
                  <a:pt x="1250309" y="620190"/>
                </a:moveTo>
                <a:lnTo>
                  <a:pt x="1075873" y="679725"/>
                </a:lnTo>
                <a:lnTo>
                  <a:pt x="1075873" y="877104"/>
                </a:lnTo>
                <a:lnTo>
                  <a:pt x="1250309" y="817569"/>
                </a:lnTo>
                <a:close/>
                <a:moveTo>
                  <a:pt x="729916" y="293180"/>
                </a:moveTo>
                <a:lnTo>
                  <a:pt x="510193" y="368171"/>
                </a:lnTo>
                <a:lnTo>
                  <a:pt x="510193" y="516103"/>
                </a:lnTo>
                <a:lnTo>
                  <a:pt x="729916" y="441112"/>
                </a:lnTo>
                <a:close/>
                <a:moveTo>
                  <a:pt x="1010265" y="417994"/>
                </a:moveTo>
                <a:lnTo>
                  <a:pt x="779256" y="496837"/>
                </a:lnTo>
                <a:lnTo>
                  <a:pt x="779256" y="697550"/>
                </a:lnTo>
                <a:lnTo>
                  <a:pt x="1010265" y="618707"/>
                </a:lnTo>
                <a:close/>
                <a:moveTo>
                  <a:pt x="1467632" y="546018"/>
                </a:moveTo>
                <a:lnTo>
                  <a:pt x="1315917" y="597798"/>
                </a:lnTo>
                <a:lnTo>
                  <a:pt x="1315917" y="795177"/>
                </a:lnTo>
                <a:lnTo>
                  <a:pt x="1467632" y="743397"/>
                </a:lnTo>
                <a:close/>
                <a:moveTo>
                  <a:pt x="1250309" y="336067"/>
                </a:moveTo>
                <a:lnTo>
                  <a:pt x="1075873" y="395602"/>
                </a:lnTo>
                <a:lnTo>
                  <a:pt x="1075872" y="596315"/>
                </a:lnTo>
                <a:lnTo>
                  <a:pt x="1250309" y="536780"/>
                </a:lnTo>
                <a:close/>
                <a:moveTo>
                  <a:pt x="1010264" y="197498"/>
                </a:moveTo>
                <a:lnTo>
                  <a:pt x="779256" y="276341"/>
                </a:lnTo>
                <a:lnTo>
                  <a:pt x="779256" y="424272"/>
                </a:lnTo>
                <a:lnTo>
                  <a:pt x="1010264" y="345430"/>
                </a:lnTo>
                <a:close/>
                <a:moveTo>
                  <a:pt x="1467632" y="261895"/>
                </a:moveTo>
                <a:lnTo>
                  <a:pt x="1315917" y="313675"/>
                </a:lnTo>
                <a:lnTo>
                  <a:pt x="1315917" y="514388"/>
                </a:lnTo>
                <a:lnTo>
                  <a:pt x="1467632" y="462608"/>
                </a:lnTo>
                <a:close/>
                <a:moveTo>
                  <a:pt x="1804634" y="431000"/>
                </a:moveTo>
                <a:lnTo>
                  <a:pt x="1695918" y="468105"/>
                </a:lnTo>
                <a:lnTo>
                  <a:pt x="1695918" y="665483"/>
                </a:lnTo>
                <a:lnTo>
                  <a:pt x="1804634" y="628379"/>
                </a:lnTo>
                <a:close/>
                <a:moveTo>
                  <a:pt x="1250309" y="115571"/>
                </a:moveTo>
                <a:lnTo>
                  <a:pt x="1075873" y="175106"/>
                </a:lnTo>
                <a:lnTo>
                  <a:pt x="1075873" y="323038"/>
                </a:lnTo>
                <a:lnTo>
                  <a:pt x="1250309" y="263503"/>
                </a:lnTo>
                <a:close/>
                <a:moveTo>
                  <a:pt x="1467632" y="137969"/>
                </a:moveTo>
                <a:lnTo>
                  <a:pt x="1695918" y="267860"/>
                </a:lnTo>
                <a:lnTo>
                  <a:pt x="1695918" y="384695"/>
                </a:lnTo>
                <a:lnTo>
                  <a:pt x="1804634" y="347590"/>
                </a:lnTo>
                <a:lnTo>
                  <a:pt x="1804634" y="329718"/>
                </a:lnTo>
                <a:lnTo>
                  <a:pt x="2047614" y="467970"/>
                </a:lnTo>
                <a:lnTo>
                  <a:pt x="2047614" y="545450"/>
                </a:lnTo>
                <a:lnTo>
                  <a:pt x="2132730" y="516400"/>
                </a:lnTo>
                <a:lnTo>
                  <a:pt x="2476744" y="712140"/>
                </a:lnTo>
                <a:lnTo>
                  <a:pt x="2047614" y="858601"/>
                </a:lnTo>
                <a:lnTo>
                  <a:pt x="2047614" y="1064586"/>
                </a:lnTo>
                <a:lnTo>
                  <a:pt x="2703030" y="840893"/>
                </a:lnTo>
                <a:lnTo>
                  <a:pt x="2906313" y="956559"/>
                </a:lnTo>
                <a:lnTo>
                  <a:pt x="2779165" y="1180024"/>
                </a:lnTo>
                <a:lnTo>
                  <a:pt x="2047614" y="1429701"/>
                </a:lnTo>
                <a:lnTo>
                  <a:pt x="2047614" y="1855295"/>
                </a:lnTo>
                <a:lnTo>
                  <a:pt x="1804634" y="1717043"/>
                </a:lnTo>
                <a:lnTo>
                  <a:pt x="1804634" y="1512629"/>
                </a:lnTo>
                <a:lnTo>
                  <a:pt x="1695918" y="1549734"/>
                </a:lnTo>
                <a:lnTo>
                  <a:pt x="1695918" y="1655185"/>
                </a:lnTo>
                <a:lnTo>
                  <a:pt x="1178974" y="1361051"/>
                </a:lnTo>
                <a:lnTo>
                  <a:pt x="1250309" y="1336705"/>
                </a:lnTo>
                <a:lnTo>
                  <a:pt x="1250309" y="1130720"/>
                </a:lnTo>
                <a:lnTo>
                  <a:pt x="1075873" y="1190255"/>
                </a:lnTo>
                <a:lnTo>
                  <a:pt x="1075873" y="1302388"/>
                </a:lnTo>
                <a:lnTo>
                  <a:pt x="1010265" y="1265058"/>
                </a:lnTo>
                <a:lnTo>
                  <a:pt x="1010265" y="1212647"/>
                </a:lnTo>
                <a:lnTo>
                  <a:pt x="952688" y="1232298"/>
                </a:lnTo>
                <a:lnTo>
                  <a:pt x="608673" y="1036558"/>
                </a:lnTo>
                <a:lnTo>
                  <a:pt x="729916" y="995178"/>
                </a:lnTo>
                <a:lnTo>
                  <a:pt x="729916" y="797799"/>
                </a:lnTo>
                <a:lnTo>
                  <a:pt x="510193" y="872791"/>
                </a:lnTo>
                <a:lnTo>
                  <a:pt x="510193" y="980524"/>
                </a:lnTo>
                <a:lnTo>
                  <a:pt x="460853" y="952450"/>
                </a:lnTo>
                <a:lnTo>
                  <a:pt x="460853" y="889630"/>
                </a:lnTo>
                <a:lnTo>
                  <a:pt x="391841" y="913184"/>
                </a:lnTo>
                <a:lnTo>
                  <a:pt x="300211" y="861047"/>
                </a:lnTo>
                <a:lnTo>
                  <a:pt x="460853" y="806220"/>
                </a:lnTo>
                <a:lnTo>
                  <a:pt x="460853" y="605507"/>
                </a:lnTo>
                <a:lnTo>
                  <a:pt x="79716" y="735588"/>
                </a:lnTo>
                <a:lnTo>
                  <a:pt x="0" y="690231"/>
                </a:lnTo>
                <a:lnTo>
                  <a:pt x="460853" y="532943"/>
                </a:lnTo>
                <a:lnTo>
                  <a:pt x="460853" y="385011"/>
                </a:lnTo>
                <a:lnTo>
                  <a:pt x="25490" y="533600"/>
                </a:lnTo>
                <a:lnTo>
                  <a:pt x="28945" y="527529"/>
                </a:lnTo>
                <a:lnTo>
                  <a:pt x="84117" y="441026"/>
                </a:lnTo>
                <a:lnTo>
                  <a:pt x="460853" y="312447"/>
                </a:lnTo>
                <a:lnTo>
                  <a:pt x="460853" y="114826"/>
                </a:lnTo>
                <a:lnTo>
                  <a:pt x="475162" y="105930"/>
                </a:lnTo>
                <a:lnTo>
                  <a:pt x="510193" y="92598"/>
                </a:lnTo>
                <a:lnTo>
                  <a:pt x="510193" y="295607"/>
                </a:lnTo>
                <a:lnTo>
                  <a:pt x="729916" y="220616"/>
                </a:lnTo>
                <a:lnTo>
                  <a:pt x="729916" y="19381"/>
                </a:lnTo>
                <a:lnTo>
                  <a:pt x="761793" y="12239"/>
                </a:lnTo>
                <a:lnTo>
                  <a:pt x="779256" y="10049"/>
                </a:lnTo>
                <a:lnTo>
                  <a:pt x="779256" y="203776"/>
                </a:lnTo>
                <a:lnTo>
                  <a:pt x="1010264" y="124933"/>
                </a:lnTo>
                <a:lnTo>
                  <a:pt x="1010264" y="0"/>
                </a:lnTo>
                <a:lnTo>
                  <a:pt x="1064859" y="3739"/>
                </a:lnTo>
                <a:lnTo>
                  <a:pt x="1075872" y="5589"/>
                </a:lnTo>
                <a:lnTo>
                  <a:pt x="1075872" y="102542"/>
                </a:lnTo>
                <a:lnTo>
                  <a:pt x="1249262" y="43364"/>
                </a:lnTo>
                <a:lnTo>
                  <a:pt x="1266437" y="48037"/>
                </a:lnTo>
                <a:lnTo>
                  <a:pt x="1352066" y="80841"/>
                </a:lnTo>
                <a:lnTo>
                  <a:pt x="1315917" y="93179"/>
                </a:lnTo>
                <a:lnTo>
                  <a:pt x="1315917" y="241111"/>
                </a:lnTo>
                <a:lnTo>
                  <a:pt x="1467632" y="1893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/>
              </a:gs>
              <a:gs pos="0">
                <a:schemeClr val="accent6">
                  <a:lumMod val="60000"/>
                  <a:lumOff val="4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タイトル 1">
            <a:extLst>
              <a:ext uri="{FF2B5EF4-FFF2-40B4-BE49-F238E27FC236}">
                <a16:creationId xmlns:a16="http://schemas.microsoft.com/office/drawing/2014/main" id="{E54C9D4F-6F5E-BCAE-1F07-9315E1329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2812" y="697117"/>
            <a:ext cx="9187055" cy="7297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8C4B6F37-D016-4BB1-2B24-6B784AB62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79" y="1517301"/>
            <a:ext cx="11417788" cy="465966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45544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040DD9D1-42F6-434E-6C7F-B20058F9F61B}"/>
              </a:ext>
            </a:extLst>
          </p:cNvPr>
          <p:cNvGrpSpPr/>
          <p:nvPr userDrawn="1"/>
        </p:nvGrpSpPr>
        <p:grpSpPr>
          <a:xfrm>
            <a:off x="-9690" y="0"/>
            <a:ext cx="12222308" cy="1875692"/>
            <a:chOff x="-9690" y="-42017"/>
            <a:chExt cx="12222308" cy="2138767"/>
          </a:xfrm>
        </p:grpSpPr>
        <p:sp>
          <p:nvSpPr>
            <p:cNvPr id="7" name="フリーフォーム: 図形 6">
              <a:extLst>
                <a:ext uri="{FF2B5EF4-FFF2-40B4-BE49-F238E27FC236}">
                  <a16:creationId xmlns:a16="http://schemas.microsoft.com/office/drawing/2014/main" id="{70C8E41C-9E94-89E2-E821-EA7A534E7681}"/>
                </a:ext>
              </a:extLst>
            </p:cNvPr>
            <p:cNvSpPr/>
            <p:nvPr/>
          </p:nvSpPr>
          <p:spPr>
            <a:xfrm rot="10800000">
              <a:off x="-9690" y="-42017"/>
              <a:ext cx="12222308" cy="2138767"/>
            </a:xfrm>
            <a:custGeom>
              <a:avLst/>
              <a:gdLst>
                <a:gd name="connsiteX0" fmla="*/ 2538329 w 12222308"/>
                <a:gd name="connsiteY0" fmla="*/ 2138767 h 2138767"/>
                <a:gd name="connsiteX1" fmla="*/ 612597 w 12222308"/>
                <a:gd name="connsiteY1" fmla="*/ 2138767 h 2138767"/>
                <a:gd name="connsiteX2" fmla="*/ 0 w 12222308"/>
                <a:gd name="connsiteY2" fmla="*/ 2138767 h 2138767"/>
                <a:gd name="connsiteX3" fmla="*/ 0 w 12222308"/>
                <a:gd name="connsiteY3" fmla="*/ 1655596 h 2138767"/>
                <a:gd name="connsiteX4" fmla="*/ 12222308 w 12222308"/>
                <a:gd name="connsiteY4" fmla="*/ 0 h 2138767"/>
                <a:gd name="connsiteX5" fmla="*/ 12222308 w 12222308"/>
                <a:gd name="connsiteY5" fmla="*/ 255574 h 2138767"/>
                <a:gd name="connsiteX6" fmla="*/ 9187765 w 12222308"/>
                <a:gd name="connsiteY6" fmla="*/ 845686 h 2138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22308" h="2138767">
                  <a:moveTo>
                    <a:pt x="2538329" y="2138767"/>
                  </a:moveTo>
                  <a:lnTo>
                    <a:pt x="612597" y="2138767"/>
                  </a:lnTo>
                  <a:lnTo>
                    <a:pt x="0" y="2138767"/>
                  </a:lnTo>
                  <a:lnTo>
                    <a:pt x="0" y="1655596"/>
                  </a:lnTo>
                  <a:lnTo>
                    <a:pt x="12222308" y="0"/>
                  </a:lnTo>
                  <a:lnTo>
                    <a:pt x="12222308" y="255574"/>
                  </a:lnTo>
                  <a:lnTo>
                    <a:pt x="9187765" y="845686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chemeClr val="bg1"/>
                </a:gs>
                <a:gs pos="53000">
                  <a:schemeClr val="accent6">
                    <a:lumMod val="60000"/>
                    <a:lumOff val="40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フリーフォーム: 図形 7">
              <a:extLst>
                <a:ext uri="{FF2B5EF4-FFF2-40B4-BE49-F238E27FC236}">
                  <a16:creationId xmlns:a16="http://schemas.microsoft.com/office/drawing/2014/main" id="{7DC99C76-1BE9-E868-78E4-BFE3DC60DF29}"/>
                </a:ext>
              </a:extLst>
            </p:cNvPr>
            <p:cNvSpPr/>
            <p:nvPr/>
          </p:nvSpPr>
          <p:spPr>
            <a:xfrm rot="10800000">
              <a:off x="-9690" y="-42017"/>
              <a:ext cx="7937411" cy="1527549"/>
            </a:xfrm>
            <a:custGeom>
              <a:avLst/>
              <a:gdLst>
                <a:gd name="connsiteX0" fmla="*/ 1716150 w 7937411"/>
                <a:gd name="connsiteY0" fmla="*/ 1527549 h 1527549"/>
                <a:gd name="connsiteX1" fmla="*/ 0 w 7937411"/>
                <a:gd name="connsiteY1" fmla="*/ 1527549 h 1527549"/>
                <a:gd name="connsiteX2" fmla="*/ 7937411 w 7937411"/>
                <a:gd name="connsiteY2" fmla="*/ 0 h 1527549"/>
                <a:gd name="connsiteX3" fmla="*/ 7937411 w 7937411"/>
                <a:gd name="connsiteY3" fmla="*/ 648287 h 1527549"/>
                <a:gd name="connsiteX4" fmla="*/ 1716150 w 7937411"/>
                <a:gd name="connsiteY4" fmla="*/ 1527549 h 152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7411" h="1527549">
                  <a:moveTo>
                    <a:pt x="1716150" y="1527549"/>
                  </a:moveTo>
                  <a:lnTo>
                    <a:pt x="0" y="1527549"/>
                  </a:lnTo>
                  <a:lnTo>
                    <a:pt x="7937411" y="0"/>
                  </a:lnTo>
                  <a:lnTo>
                    <a:pt x="7937411" y="648287"/>
                  </a:lnTo>
                  <a:lnTo>
                    <a:pt x="1716150" y="152754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フリーフォーム: 図形 8">
              <a:extLst>
                <a:ext uri="{FF2B5EF4-FFF2-40B4-BE49-F238E27FC236}">
                  <a16:creationId xmlns:a16="http://schemas.microsoft.com/office/drawing/2014/main" id="{BE74CB81-DFE4-D191-B70F-68FB3C56080B}"/>
                </a:ext>
              </a:extLst>
            </p:cNvPr>
            <p:cNvSpPr/>
            <p:nvPr/>
          </p:nvSpPr>
          <p:spPr>
            <a:xfrm rot="10800000">
              <a:off x="-9690" y="394262"/>
              <a:ext cx="12222308" cy="1657996"/>
            </a:xfrm>
            <a:custGeom>
              <a:avLst/>
              <a:gdLst>
                <a:gd name="connsiteX0" fmla="*/ 0 w 12222308"/>
                <a:gd name="connsiteY0" fmla="*/ 1657996 h 1657996"/>
                <a:gd name="connsiteX1" fmla="*/ 0 w 12222308"/>
                <a:gd name="connsiteY1" fmla="*/ 791052 h 1657996"/>
                <a:gd name="connsiteX2" fmla="*/ 12222308 w 12222308"/>
                <a:gd name="connsiteY2" fmla="*/ 0 h 1657996"/>
                <a:gd name="connsiteX3" fmla="*/ 12222308 w 12222308"/>
                <a:gd name="connsiteY3" fmla="*/ 2400 h 1657996"/>
                <a:gd name="connsiteX4" fmla="*/ 0 w 12222308"/>
                <a:gd name="connsiteY4" fmla="*/ 1657996 h 1657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2308" h="1657996">
                  <a:moveTo>
                    <a:pt x="0" y="1657996"/>
                  </a:moveTo>
                  <a:lnTo>
                    <a:pt x="0" y="791052"/>
                  </a:lnTo>
                  <a:lnTo>
                    <a:pt x="12222308" y="0"/>
                  </a:lnTo>
                  <a:lnTo>
                    <a:pt x="12222308" y="2400"/>
                  </a:lnTo>
                  <a:lnTo>
                    <a:pt x="0" y="1657996"/>
                  </a:ln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100000">
                  <a:schemeClr val="bg1"/>
                </a:gs>
                <a:gs pos="58000">
                  <a:schemeClr val="accent6">
                    <a:lumMod val="60000"/>
                    <a:lumOff val="40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リーフォーム: 図形 9">
              <a:extLst>
                <a:ext uri="{FF2B5EF4-FFF2-40B4-BE49-F238E27FC236}">
                  <a16:creationId xmlns:a16="http://schemas.microsoft.com/office/drawing/2014/main" id="{8587CA19-9CF4-6A16-2E80-78CADDD47415}"/>
                </a:ext>
              </a:extLst>
            </p:cNvPr>
            <p:cNvSpPr/>
            <p:nvPr userDrawn="1"/>
          </p:nvSpPr>
          <p:spPr>
            <a:xfrm rot="10800000">
              <a:off x="-9690" y="1251063"/>
              <a:ext cx="3034543" cy="590112"/>
            </a:xfrm>
            <a:custGeom>
              <a:avLst/>
              <a:gdLst>
                <a:gd name="connsiteX0" fmla="*/ 0 w 3034543"/>
                <a:gd name="connsiteY0" fmla="*/ 590112 h 590112"/>
                <a:gd name="connsiteX1" fmla="*/ 3034543 w 3034543"/>
                <a:gd name="connsiteY1" fmla="*/ 0 h 590112"/>
                <a:gd name="connsiteX2" fmla="*/ 3034543 w 3034543"/>
                <a:gd name="connsiteY2" fmla="*/ 132522 h 590112"/>
                <a:gd name="connsiteX3" fmla="*/ 0 w 3034543"/>
                <a:gd name="connsiteY3" fmla="*/ 590112 h 59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34543" h="590112">
                  <a:moveTo>
                    <a:pt x="0" y="590112"/>
                  </a:moveTo>
                  <a:lnTo>
                    <a:pt x="3034543" y="0"/>
                  </a:lnTo>
                  <a:lnTo>
                    <a:pt x="3034543" y="132522"/>
                  </a:lnTo>
                  <a:lnTo>
                    <a:pt x="0" y="59011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836FFB90-65EB-5B50-8902-AFDD2DD53D0A}"/>
              </a:ext>
            </a:extLst>
          </p:cNvPr>
          <p:cNvGrpSpPr/>
          <p:nvPr userDrawn="1"/>
        </p:nvGrpSpPr>
        <p:grpSpPr>
          <a:xfrm>
            <a:off x="-46154" y="5200000"/>
            <a:ext cx="12222308" cy="1657999"/>
            <a:chOff x="-46154" y="4626452"/>
            <a:chExt cx="12222308" cy="2231548"/>
          </a:xfrm>
        </p:grpSpPr>
        <p:sp>
          <p:nvSpPr>
            <p:cNvPr id="12" name="フリーフォーム: 図形 11">
              <a:extLst>
                <a:ext uri="{FF2B5EF4-FFF2-40B4-BE49-F238E27FC236}">
                  <a16:creationId xmlns:a16="http://schemas.microsoft.com/office/drawing/2014/main" id="{313DD300-26D1-91AE-7733-3675B8485C90}"/>
                </a:ext>
              </a:extLst>
            </p:cNvPr>
            <p:cNvSpPr/>
            <p:nvPr/>
          </p:nvSpPr>
          <p:spPr>
            <a:xfrm rot="10800000">
              <a:off x="-46154" y="4626452"/>
              <a:ext cx="12222308" cy="2231548"/>
            </a:xfrm>
            <a:custGeom>
              <a:avLst/>
              <a:gdLst>
                <a:gd name="connsiteX0" fmla="*/ 0 w 12222308"/>
                <a:gd name="connsiteY0" fmla="*/ 2231548 h 2231548"/>
                <a:gd name="connsiteX1" fmla="*/ 0 w 12222308"/>
                <a:gd name="connsiteY1" fmla="*/ 1975973 h 2231548"/>
                <a:gd name="connsiteX2" fmla="*/ 3034525 w 12222308"/>
                <a:gd name="connsiteY2" fmla="*/ 1385865 h 2231548"/>
                <a:gd name="connsiteX3" fmla="*/ 10161092 w 12222308"/>
                <a:gd name="connsiteY3" fmla="*/ 0 h 2231548"/>
                <a:gd name="connsiteX4" fmla="*/ 12222308 w 12222308"/>
                <a:gd name="connsiteY4" fmla="*/ 0 h 2231548"/>
                <a:gd name="connsiteX5" fmla="*/ 12222308 w 12222308"/>
                <a:gd name="connsiteY5" fmla="*/ 407 h 2231548"/>
                <a:gd name="connsiteX6" fmla="*/ 12222308 w 12222308"/>
                <a:gd name="connsiteY6" fmla="*/ 575953 h 223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22308" h="2231548">
                  <a:moveTo>
                    <a:pt x="0" y="2231548"/>
                  </a:moveTo>
                  <a:lnTo>
                    <a:pt x="0" y="1975973"/>
                  </a:lnTo>
                  <a:lnTo>
                    <a:pt x="3034525" y="1385865"/>
                  </a:lnTo>
                  <a:lnTo>
                    <a:pt x="10161092" y="0"/>
                  </a:lnTo>
                  <a:lnTo>
                    <a:pt x="12222308" y="0"/>
                  </a:lnTo>
                  <a:lnTo>
                    <a:pt x="12222308" y="407"/>
                  </a:lnTo>
                  <a:lnTo>
                    <a:pt x="12222308" y="575953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chemeClr val="bg1"/>
                </a:gs>
                <a:gs pos="53000">
                  <a:schemeClr val="accent6">
                    <a:lumMod val="60000"/>
                    <a:lumOff val="40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リーフォーム: 図形 12">
              <a:extLst>
                <a:ext uri="{FF2B5EF4-FFF2-40B4-BE49-F238E27FC236}">
                  <a16:creationId xmlns:a16="http://schemas.microsoft.com/office/drawing/2014/main" id="{662DB48C-4F19-229D-CF93-A8A6878C8354}"/>
                </a:ext>
              </a:extLst>
            </p:cNvPr>
            <p:cNvSpPr/>
            <p:nvPr/>
          </p:nvSpPr>
          <p:spPr>
            <a:xfrm rot="10800000">
              <a:off x="-46154" y="4647497"/>
              <a:ext cx="12222308" cy="1657996"/>
            </a:xfrm>
            <a:custGeom>
              <a:avLst/>
              <a:gdLst>
                <a:gd name="connsiteX0" fmla="*/ 0 w 12222308"/>
                <a:gd name="connsiteY0" fmla="*/ 1657996 h 1657996"/>
                <a:gd name="connsiteX1" fmla="*/ 0 w 12222308"/>
                <a:gd name="connsiteY1" fmla="*/ 1655595 h 1657996"/>
                <a:gd name="connsiteX2" fmla="*/ 12222308 w 12222308"/>
                <a:gd name="connsiteY2" fmla="*/ 0 h 1657996"/>
                <a:gd name="connsiteX3" fmla="*/ 12222308 w 12222308"/>
                <a:gd name="connsiteY3" fmla="*/ 866944 h 1657996"/>
                <a:gd name="connsiteX4" fmla="*/ 0 w 12222308"/>
                <a:gd name="connsiteY4" fmla="*/ 1657996 h 1657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2308" h="1657996">
                  <a:moveTo>
                    <a:pt x="0" y="1657996"/>
                  </a:moveTo>
                  <a:lnTo>
                    <a:pt x="0" y="1655595"/>
                  </a:lnTo>
                  <a:lnTo>
                    <a:pt x="12222308" y="0"/>
                  </a:lnTo>
                  <a:lnTo>
                    <a:pt x="12222308" y="866944"/>
                  </a:lnTo>
                  <a:lnTo>
                    <a:pt x="0" y="165799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リーフォーム: 図形 13">
              <a:extLst>
                <a:ext uri="{FF2B5EF4-FFF2-40B4-BE49-F238E27FC236}">
                  <a16:creationId xmlns:a16="http://schemas.microsoft.com/office/drawing/2014/main" id="{32280D24-2BD7-E0C9-2F03-DE945CFF68D5}"/>
                </a:ext>
              </a:extLst>
            </p:cNvPr>
            <p:cNvSpPr/>
            <p:nvPr/>
          </p:nvSpPr>
          <p:spPr>
            <a:xfrm rot="10800000">
              <a:off x="3756634" y="5237670"/>
              <a:ext cx="8419520" cy="1620330"/>
            </a:xfrm>
            <a:custGeom>
              <a:avLst/>
              <a:gdLst>
                <a:gd name="connsiteX0" fmla="*/ 0 w 8419520"/>
                <a:gd name="connsiteY0" fmla="*/ 1620330 h 1620330"/>
                <a:gd name="connsiteX1" fmla="*/ 0 w 8419520"/>
                <a:gd name="connsiteY1" fmla="*/ 972044 h 1620330"/>
                <a:gd name="connsiteX2" fmla="*/ 6877745 w 8419520"/>
                <a:gd name="connsiteY2" fmla="*/ 0 h 1620330"/>
                <a:gd name="connsiteX3" fmla="*/ 8419520 w 8419520"/>
                <a:gd name="connsiteY3" fmla="*/ 0 h 1620330"/>
                <a:gd name="connsiteX4" fmla="*/ 0 w 8419520"/>
                <a:gd name="connsiteY4" fmla="*/ 1620330 h 16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19520" h="1620330">
                  <a:moveTo>
                    <a:pt x="0" y="1620330"/>
                  </a:moveTo>
                  <a:lnTo>
                    <a:pt x="0" y="972044"/>
                  </a:lnTo>
                  <a:lnTo>
                    <a:pt x="6877745" y="0"/>
                  </a:lnTo>
                  <a:lnTo>
                    <a:pt x="8419520" y="0"/>
                  </a:lnTo>
                  <a:lnTo>
                    <a:pt x="0" y="162033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" name="タイトル プレースホルダー 1">
            <a:extLst>
              <a:ext uri="{FF2B5EF4-FFF2-40B4-BE49-F238E27FC236}">
                <a16:creationId xmlns:a16="http://schemas.microsoft.com/office/drawing/2014/main" id="{82BACE14-1A8C-32C7-0932-2A6CE6F26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1702" y="1079878"/>
            <a:ext cx="85868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6" name="テキスト プレースホルダー 3">
            <a:extLst>
              <a:ext uri="{FF2B5EF4-FFF2-40B4-BE49-F238E27FC236}">
                <a16:creationId xmlns:a16="http://schemas.microsoft.com/office/drawing/2014/main" id="{3D8AF2A0-2084-7A3F-A3FC-AB6B62CEA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1702" y="2976513"/>
            <a:ext cx="7739468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789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9EDA1E-65AF-5682-B24F-D4D6AAB5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11EF19-F94E-B2CC-21A4-43927567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E0BE-0A7D-4596-829D-33C0E2A27DF6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5536474-C349-B40A-A5C0-7B6711527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AA69631-143A-AB45-1996-E6EDD6CDE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533C-58DD-437F-9FD7-152D79D8BC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9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238490"/>
            <a:ext cx="11846461" cy="5324355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7964-A732-43A9-A8CD-DA9E6A80E6D2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55262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74E49-7F34-4D59-B74B-6B9712EA0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14248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F751C74-921A-ACBC-0BB4-B800EA1564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392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56E0EC-4E34-8341-C5AA-7D897F594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E9652-4378-40B8-B1DA-4ABADB8127AE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6C16C9-20D1-A314-86E8-5D5F5246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EF1B9C4-D498-BAEB-74E2-E9F0D71CF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4000"/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5341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238490"/>
            <a:ext cx="11846461" cy="5324355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7964-A732-43A9-A8CD-DA9E6A80E6D2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37419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 2">
            <a:extLst>
              <a:ext uri="{FF2B5EF4-FFF2-40B4-BE49-F238E27FC236}">
                <a16:creationId xmlns:a16="http://schemas.microsoft.com/office/drawing/2014/main" id="{D1CAB586-DC82-461A-62DC-B5C000190F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91463138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673102"/>
            <a:ext cx="11846461" cy="4889743"/>
          </a:xfrm>
        </p:spPr>
        <p:txBody>
          <a:bodyPr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274C-2367-468D-A622-FEA06F426A8A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8" name="字幕 2">
            <a:extLst>
              <a:ext uri="{FF2B5EF4-FFF2-40B4-BE49-F238E27FC236}">
                <a16:creationId xmlns:a16="http://schemas.microsoft.com/office/drawing/2014/main" id="{F81E76AF-1F4D-3429-DFD9-3DF205CC57C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67027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B78FB-5DE6-491B-820D-4976CC8CA59A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aphicFrame>
        <p:nvGraphicFramePr>
          <p:cNvPr id="7" name="表 2">
            <a:extLst>
              <a:ext uri="{FF2B5EF4-FFF2-40B4-BE49-F238E27FC236}">
                <a16:creationId xmlns:a16="http://schemas.microsoft.com/office/drawing/2014/main" id="{ECF216FE-16F7-7958-FD93-3CF85E6F612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31545038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D1761EE-1548-5D66-8E6F-43C2A8D6B030}"/>
              </a:ext>
            </a:extLst>
          </p:cNvPr>
          <p:cNvCxnSpPr>
            <a:cxnSpLocks/>
          </p:cNvCxnSpPr>
          <p:nvPr/>
        </p:nvCxnSpPr>
        <p:spPr>
          <a:xfrm>
            <a:off x="382353" y="5331113"/>
            <a:ext cx="10747890" cy="24981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FF4B685-A760-C4F7-4CB4-7DD458740588}"/>
              </a:ext>
            </a:extLst>
          </p:cNvPr>
          <p:cNvCxnSpPr>
            <a:cxnSpLocks/>
          </p:cNvCxnSpPr>
          <p:nvPr/>
        </p:nvCxnSpPr>
        <p:spPr>
          <a:xfrm>
            <a:off x="3917883" y="1569306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3F9D851E-DDDF-2308-61D5-2E1360F65F5E}"/>
              </a:ext>
            </a:extLst>
          </p:cNvPr>
          <p:cNvCxnSpPr>
            <a:cxnSpLocks/>
          </p:cNvCxnSpPr>
          <p:nvPr/>
        </p:nvCxnSpPr>
        <p:spPr>
          <a:xfrm>
            <a:off x="8212436" y="1603164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1BD1216A-281D-E372-B837-0B4DA9077830}"/>
              </a:ext>
            </a:extLst>
          </p:cNvPr>
          <p:cNvCxnSpPr>
            <a:cxnSpLocks/>
          </p:cNvCxnSpPr>
          <p:nvPr/>
        </p:nvCxnSpPr>
        <p:spPr>
          <a:xfrm>
            <a:off x="10201849" y="1603164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6E623298-E973-7EFB-2111-27BF1EB7A6EF}"/>
              </a:ext>
            </a:extLst>
          </p:cNvPr>
          <p:cNvCxnSpPr>
            <a:cxnSpLocks/>
          </p:cNvCxnSpPr>
          <p:nvPr/>
        </p:nvCxnSpPr>
        <p:spPr>
          <a:xfrm>
            <a:off x="1627243" y="1569306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9F1D501F-9B6D-9901-D6CC-979EF3B3FD19}"/>
              </a:ext>
            </a:extLst>
          </p:cNvPr>
          <p:cNvCxnSpPr>
            <a:cxnSpLocks/>
          </p:cNvCxnSpPr>
          <p:nvPr/>
        </p:nvCxnSpPr>
        <p:spPr>
          <a:xfrm>
            <a:off x="6185001" y="5354741"/>
            <a:ext cx="0" cy="114159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DD17BD6-4C33-8755-4D8A-A1761BDFA220}"/>
              </a:ext>
            </a:extLst>
          </p:cNvPr>
          <p:cNvCxnSpPr>
            <a:cxnSpLocks/>
          </p:cNvCxnSpPr>
          <p:nvPr/>
        </p:nvCxnSpPr>
        <p:spPr>
          <a:xfrm>
            <a:off x="1627243" y="3455225"/>
            <a:ext cx="229064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8D19AD8A-03CD-F547-DB0D-175E16FEB38D}"/>
              </a:ext>
            </a:extLst>
          </p:cNvPr>
          <p:cNvCxnSpPr>
            <a:cxnSpLocks/>
          </p:cNvCxnSpPr>
          <p:nvPr/>
        </p:nvCxnSpPr>
        <p:spPr>
          <a:xfrm>
            <a:off x="8212436" y="3567899"/>
            <a:ext cx="1989413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CE6549D-45E9-D768-18D8-0C14BE8E34C1}"/>
              </a:ext>
            </a:extLst>
          </p:cNvPr>
          <p:cNvSpPr txBox="1"/>
          <p:nvPr/>
        </p:nvSpPr>
        <p:spPr>
          <a:xfrm>
            <a:off x="258810" y="155165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KP</a:t>
            </a:r>
            <a:endParaRPr kumimoji="1" lang="ja-JP" altLang="en-US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AD01A6B-CC4B-9B75-4B1B-D849A4A10632}"/>
              </a:ext>
            </a:extLst>
          </p:cNvPr>
          <p:cNvSpPr txBox="1"/>
          <p:nvPr/>
        </p:nvSpPr>
        <p:spPr>
          <a:xfrm>
            <a:off x="1615977" y="155165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KA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5ACDC3E-6BD2-CCDB-8025-21017F609A11}"/>
              </a:ext>
            </a:extLst>
          </p:cNvPr>
          <p:cNvSpPr txBox="1"/>
          <p:nvPr/>
        </p:nvSpPr>
        <p:spPr>
          <a:xfrm>
            <a:off x="1588134" y="346270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KR</a:t>
            </a:r>
            <a:endParaRPr kumimoji="1" lang="ja-JP" altLang="en-US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F63D712-4539-4F73-89F4-2B413A5973CF}"/>
              </a:ext>
            </a:extLst>
          </p:cNvPr>
          <p:cNvSpPr txBox="1"/>
          <p:nvPr/>
        </p:nvSpPr>
        <p:spPr>
          <a:xfrm>
            <a:off x="3917883" y="1554711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VP</a:t>
            </a:r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CE4EF958-3BEB-1C4E-3948-85826F9EFE23}"/>
              </a:ext>
            </a:extLst>
          </p:cNvPr>
          <p:cNvSpPr txBox="1"/>
          <p:nvPr/>
        </p:nvSpPr>
        <p:spPr>
          <a:xfrm>
            <a:off x="10241680" y="1569306"/>
            <a:ext cx="80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CS</a:t>
            </a:r>
            <a:endParaRPr kumimoji="1" lang="ja-JP" altLang="en-US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7010A819-392B-2FBC-2C13-2FDDEB6EE5A0}"/>
              </a:ext>
            </a:extLst>
          </p:cNvPr>
          <p:cNvSpPr txBox="1"/>
          <p:nvPr/>
        </p:nvSpPr>
        <p:spPr>
          <a:xfrm>
            <a:off x="8212437" y="1512209"/>
            <a:ext cx="7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CR</a:t>
            </a:r>
            <a:endParaRPr kumimoji="1" lang="ja-JP" altLang="en-US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76F92FCB-1DEF-2AEE-1927-A09D1057AF11}"/>
              </a:ext>
            </a:extLst>
          </p:cNvPr>
          <p:cNvSpPr txBox="1"/>
          <p:nvPr/>
        </p:nvSpPr>
        <p:spPr>
          <a:xfrm>
            <a:off x="8293357" y="3567899"/>
            <a:ext cx="766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CH</a:t>
            </a:r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7B58AAD-5CE9-F4AB-5382-8E4E1156A7E9}"/>
              </a:ext>
            </a:extLst>
          </p:cNvPr>
          <p:cNvSpPr txBox="1"/>
          <p:nvPr/>
        </p:nvSpPr>
        <p:spPr>
          <a:xfrm>
            <a:off x="287825" y="5341144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CS</a:t>
            </a:r>
            <a:endParaRPr kumimoji="1" lang="ja-JP" altLang="en-US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F03F354-7764-3433-F953-E146AA4BB49F}"/>
              </a:ext>
            </a:extLst>
          </p:cNvPr>
          <p:cNvSpPr txBox="1"/>
          <p:nvPr/>
        </p:nvSpPr>
        <p:spPr>
          <a:xfrm>
            <a:off x="6185002" y="5329946"/>
            <a:ext cx="782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RS</a:t>
            </a:r>
            <a:endParaRPr kumimoji="1" lang="ja-JP" altLang="en-US" dirty="0"/>
          </a:p>
        </p:txBody>
      </p:sp>
      <p:sp>
        <p:nvSpPr>
          <p:cNvPr id="37" name="コンテンツ プレースホルダー 2">
            <a:extLst>
              <a:ext uri="{FF2B5EF4-FFF2-40B4-BE49-F238E27FC236}">
                <a16:creationId xmlns:a16="http://schemas.microsoft.com/office/drawing/2014/main" id="{7E399EDD-D49B-50AE-C5DD-4AE0E6915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2" y="1938638"/>
            <a:ext cx="1401976" cy="335861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8" name="コンテンツ プレースホルダー 2">
            <a:extLst>
              <a:ext uri="{FF2B5EF4-FFF2-40B4-BE49-F238E27FC236}">
                <a16:creationId xmlns:a16="http://schemas.microsoft.com/office/drawing/2014/main" id="{99341B1A-4A41-DD9F-7BA5-D10A8548EA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27242" y="1912778"/>
            <a:ext cx="2237564" cy="148999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9" name="コンテンツ プレースホルダー 2">
            <a:extLst>
              <a:ext uri="{FF2B5EF4-FFF2-40B4-BE49-F238E27FC236}">
                <a16:creationId xmlns:a16="http://schemas.microsoft.com/office/drawing/2014/main" id="{C7D43FFE-59D8-7E20-B940-4621A645F53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631172" y="3807257"/>
            <a:ext cx="2260572" cy="148999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0" name="コンテンツ プレースホルダー 2">
            <a:extLst>
              <a:ext uri="{FF2B5EF4-FFF2-40B4-BE49-F238E27FC236}">
                <a16:creationId xmlns:a16="http://schemas.microsoft.com/office/drawing/2014/main" id="{D782EF4E-69CC-EF81-E7B2-83F68E5F23F7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957714" y="1912778"/>
            <a:ext cx="4214892" cy="338331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1" name="コンテンツ プレースホルダー 2">
            <a:extLst>
              <a:ext uri="{FF2B5EF4-FFF2-40B4-BE49-F238E27FC236}">
                <a16:creationId xmlns:a16="http://schemas.microsoft.com/office/drawing/2014/main" id="{C1043FB5-3736-AF6D-9DEF-11BF843ED114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238684" y="1901838"/>
            <a:ext cx="1880982" cy="167493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2" name="コンテンツ プレースホルダー 2">
            <a:extLst>
              <a:ext uri="{FF2B5EF4-FFF2-40B4-BE49-F238E27FC236}">
                <a16:creationId xmlns:a16="http://schemas.microsoft.com/office/drawing/2014/main" id="{C410163C-FDCF-3E44-970F-2EE60835401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238682" y="3976918"/>
            <a:ext cx="1963167" cy="1377824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3" name="コンテンツ プレースホルダー 2">
            <a:extLst>
              <a:ext uri="{FF2B5EF4-FFF2-40B4-BE49-F238E27FC236}">
                <a16:creationId xmlns:a16="http://schemas.microsoft.com/office/drawing/2014/main" id="{C678819D-C1AF-84BC-0110-3553C761F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0241679" y="1892320"/>
            <a:ext cx="1764212" cy="346242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4" name="コンテンツ プレースホルダー 2">
            <a:extLst>
              <a:ext uri="{FF2B5EF4-FFF2-40B4-BE49-F238E27FC236}">
                <a16:creationId xmlns:a16="http://schemas.microsoft.com/office/drawing/2014/main" id="{4E4C25EC-7858-D583-770D-7B9EEAB1C400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29107" y="5611447"/>
            <a:ext cx="6055893" cy="113054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5" name="コンテンツ プレースホルダー 2">
            <a:extLst>
              <a:ext uri="{FF2B5EF4-FFF2-40B4-BE49-F238E27FC236}">
                <a16:creationId xmlns:a16="http://schemas.microsoft.com/office/drawing/2014/main" id="{644DF0FB-5D30-4BE5-B495-D3ECC00A3B9F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3291" y="5609490"/>
            <a:ext cx="5828315" cy="113054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7" name="字幕 2">
            <a:extLst>
              <a:ext uri="{FF2B5EF4-FFF2-40B4-BE49-F238E27FC236}">
                <a16:creationId xmlns:a16="http://schemas.microsoft.com/office/drawing/2014/main" id="{B10CDB79-FD20-3054-0A58-19C550185A13}"/>
              </a:ext>
            </a:extLst>
          </p:cNvPr>
          <p:cNvSpPr>
            <a:spLocks noGrp="1"/>
          </p:cNvSpPr>
          <p:nvPr>
            <p:ph type="subTitle" idx="21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0443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636DD8B-A8A3-A36C-A975-1E26E33E6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669C98-2807-80CC-6B01-FB869EA55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32A36F-3609-8E44-6482-9247E886D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3209B-D37E-4A23-A517-88F4B3A8F37B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F1591E-4CBD-1655-34A6-C70FB94350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D6E1A2-9591-513F-8D04-D9E10EFA60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A533C-58DD-437F-9FD7-152D79D8BC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6845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3" r:id="rId2"/>
    <p:sldLayoutId id="2147483696" r:id="rId3"/>
    <p:sldLayoutId id="2147483687" r:id="rId4"/>
    <p:sldLayoutId id="2147483702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77263EA-8050-3DE1-4B05-082B86F33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B357DF-446A-E25D-C413-FCC2FB9B8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77433" y="536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5AFF4-D063-495D-9414-E41213D6AF14}" type="datetime1">
              <a:rPr lang="ja-JP" altLang="en-US" smtClean="0"/>
              <a:t>2023/5/4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93BE4-9894-D8BD-A4D3-CE55CBBA33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2967" y="536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ja-JP" altLang="en-US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いまどきの言語入門</a:t>
            </a:r>
            <a:endParaRPr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94F46791-2B7B-54B7-5A1A-E01E6780E44D}"/>
              </a:ext>
            </a:extLst>
          </p:cNvPr>
          <p:cNvSpPr/>
          <p:nvPr userDrawn="1"/>
        </p:nvSpPr>
        <p:spPr>
          <a:xfrm>
            <a:off x="1507252" y="453281"/>
            <a:ext cx="984739" cy="582974"/>
          </a:xfrm>
          <a:custGeom>
            <a:avLst/>
            <a:gdLst>
              <a:gd name="connsiteX0" fmla="*/ 97164 w 984739"/>
              <a:gd name="connsiteY0" fmla="*/ 0 h 582974"/>
              <a:gd name="connsiteX1" fmla="*/ 984739 w 984739"/>
              <a:gd name="connsiteY1" fmla="*/ 0 h 582974"/>
              <a:gd name="connsiteX2" fmla="*/ 984739 w 984739"/>
              <a:gd name="connsiteY2" fmla="*/ 582974 h 582974"/>
              <a:gd name="connsiteX3" fmla="*/ 97164 w 984739"/>
              <a:gd name="connsiteY3" fmla="*/ 582974 h 582974"/>
              <a:gd name="connsiteX4" fmla="*/ 0 w 984739"/>
              <a:gd name="connsiteY4" fmla="*/ 485810 h 582974"/>
              <a:gd name="connsiteX5" fmla="*/ 0 w 984739"/>
              <a:gd name="connsiteY5" fmla="*/ 97164 h 582974"/>
              <a:gd name="connsiteX6" fmla="*/ 97164 w 984739"/>
              <a:gd name="connsiteY6" fmla="*/ 0 h 58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4739" h="582974">
                <a:moveTo>
                  <a:pt x="97164" y="0"/>
                </a:moveTo>
                <a:lnTo>
                  <a:pt x="984739" y="0"/>
                </a:lnTo>
                <a:lnTo>
                  <a:pt x="984739" y="582974"/>
                </a:lnTo>
                <a:lnTo>
                  <a:pt x="97164" y="582974"/>
                </a:lnTo>
                <a:cubicBezTo>
                  <a:pt x="43502" y="582974"/>
                  <a:pt x="0" y="539472"/>
                  <a:pt x="0" y="485810"/>
                </a:cubicBezTo>
                <a:lnTo>
                  <a:pt x="0" y="97164"/>
                </a:lnTo>
                <a:cubicBezTo>
                  <a:pt x="0" y="43502"/>
                  <a:pt x="43502" y="0"/>
                  <a:pt x="97164" y="0"/>
                </a:cubicBezTo>
                <a:close/>
              </a:path>
            </a:pathLst>
          </a:custGeom>
          <a:solidFill>
            <a:srgbClr val="9966FF"/>
          </a:solidFill>
          <a:ln w="25400"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06A4F45F-3EEF-843D-E3E4-19A80AC678F2}"/>
              </a:ext>
            </a:extLst>
          </p:cNvPr>
          <p:cNvSpPr/>
          <p:nvPr userDrawn="1"/>
        </p:nvSpPr>
        <p:spPr>
          <a:xfrm>
            <a:off x="2491991" y="453281"/>
            <a:ext cx="9525837" cy="582974"/>
          </a:xfrm>
          <a:custGeom>
            <a:avLst/>
            <a:gdLst>
              <a:gd name="connsiteX0" fmla="*/ 0 w 9525837"/>
              <a:gd name="connsiteY0" fmla="*/ 0 h 582974"/>
              <a:gd name="connsiteX1" fmla="*/ 9428673 w 9525837"/>
              <a:gd name="connsiteY1" fmla="*/ 0 h 582974"/>
              <a:gd name="connsiteX2" fmla="*/ 9525837 w 9525837"/>
              <a:gd name="connsiteY2" fmla="*/ 97164 h 582974"/>
              <a:gd name="connsiteX3" fmla="*/ 9525837 w 9525837"/>
              <a:gd name="connsiteY3" fmla="*/ 485810 h 582974"/>
              <a:gd name="connsiteX4" fmla="*/ 9428673 w 9525837"/>
              <a:gd name="connsiteY4" fmla="*/ 582974 h 582974"/>
              <a:gd name="connsiteX5" fmla="*/ 0 w 9525837"/>
              <a:gd name="connsiteY5" fmla="*/ 582974 h 582974"/>
              <a:gd name="connsiteX6" fmla="*/ 0 w 9525837"/>
              <a:gd name="connsiteY6" fmla="*/ 0 h 58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5837" h="582974">
                <a:moveTo>
                  <a:pt x="0" y="0"/>
                </a:moveTo>
                <a:lnTo>
                  <a:pt x="9428673" y="0"/>
                </a:lnTo>
                <a:cubicBezTo>
                  <a:pt x="9482335" y="0"/>
                  <a:pt x="9525837" y="43502"/>
                  <a:pt x="9525837" y="97164"/>
                </a:cubicBezTo>
                <a:lnTo>
                  <a:pt x="9525837" y="485810"/>
                </a:lnTo>
                <a:cubicBezTo>
                  <a:pt x="9525837" y="539472"/>
                  <a:pt x="9482335" y="582974"/>
                  <a:pt x="9428673" y="582974"/>
                </a:cubicBezTo>
                <a:lnTo>
                  <a:pt x="0" y="58297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2225"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98FD55C-91BC-A6BB-0030-0AA52C58CCCB}"/>
              </a:ext>
            </a:extLst>
          </p:cNvPr>
          <p:cNvSpPr txBox="1"/>
          <p:nvPr userDrawn="1"/>
        </p:nvSpPr>
        <p:spPr>
          <a:xfrm>
            <a:off x="1542967" y="48315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目標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3EBA8673-C063-9AC2-589C-9D6C2AC92C89}"/>
              </a:ext>
            </a:extLst>
          </p:cNvPr>
          <p:cNvSpPr/>
          <p:nvPr userDrawn="1"/>
        </p:nvSpPr>
        <p:spPr>
          <a:xfrm>
            <a:off x="11183816" y="568921"/>
            <a:ext cx="683287" cy="355527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詳細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193E710D-A0F6-6D64-6FF7-24D95DE2ED48}"/>
              </a:ext>
            </a:extLst>
          </p:cNvPr>
          <p:cNvGrpSpPr/>
          <p:nvPr userDrawn="1"/>
        </p:nvGrpSpPr>
        <p:grpSpPr>
          <a:xfrm>
            <a:off x="174172" y="90436"/>
            <a:ext cx="1182355" cy="945820"/>
            <a:chOff x="8753788" y="2663044"/>
            <a:chExt cx="1756788" cy="1326151"/>
          </a:xfrm>
        </p:grpSpPr>
        <p:sp>
          <p:nvSpPr>
            <p:cNvPr id="13" name="フリーフォーム: 図形 12">
              <a:extLst>
                <a:ext uri="{FF2B5EF4-FFF2-40B4-BE49-F238E27FC236}">
                  <a16:creationId xmlns:a16="http://schemas.microsoft.com/office/drawing/2014/main" id="{95AF56FE-A163-4A38-255B-F2F34732337E}"/>
                </a:ext>
              </a:extLst>
            </p:cNvPr>
            <p:cNvSpPr/>
            <p:nvPr/>
          </p:nvSpPr>
          <p:spPr>
            <a:xfrm>
              <a:off x="8753788" y="2867396"/>
              <a:ext cx="1756788" cy="327980"/>
            </a:xfrm>
            <a:custGeom>
              <a:avLst/>
              <a:gdLst>
                <a:gd name="connsiteX0" fmla="*/ 186970 w 1756788"/>
                <a:gd name="connsiteY0" fmla="*/ 0 h 327980"/>
                <a:gd name="connsiteX1" fmla="*/ 1569818 w 1756788"/>
                <a:gd name="connsiteY1" fmla="*/ 0 h 327980"/>
                <a:gd name="connsiteX2" fmla="*/ 1756788 w 1756788"/>
                <a:gd name="connsiteY2" fmla="*/ 186970 h 327980"/>
                <a:gd name="connsiteX3" fmla="*/ 1756788 w 1756788"/>
                <a:gd name="connsiteY3" fmla="*/ 327980 h 327980"/>
                <a:gd name="connsiteX4" fmla="*/ 0 w 1756788"/>
                <a:gd name="connsiteY4" fmla="*/ 327980 h 327980"/>
                <a:gd name="connsiteX5" fmla="*/ 0 w 1756788"/>
                <a:gd name="connsiteY5" fmla="*/ 186970 h 327980"/>
                <a:gd name="connsiteX6" fmla="*/ 186970 w 1756788"/>
                <a:gd name="connsiteY6" fmla="*/ 0 h 327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6788" h="327980">
                  <a:moveTo>
                    <a:pt x="186970" y="0"/>
                  </a:moveTo>
                  <a:lnTo>
                    <a:pt x="1569818" y="0"/>
                  </a:lnTo>
                  <a:cubicBezTo>
                    <a:pt x="1673079" y="0"/>
                    <a:pt x="1756788" y="83709"/>
                    <a:pt x="1756788" y="186970"/>
                  </a:cubicBezTo>
                  <a:lnTo>
                    <a:pt x="1756788" y="327980"/>
                  </a:lnTo>
                  <a:lnTo>
                    <a:pt x="0" y="327980"/>
                  </a:lnTo>
                  <a:lnTo>
                    <a:pt x="0" y="186970"/>
                  </a:lnTo>
                  <a:cubicBezTo>
                    <a:pt x="0" y="83709"/>
                    <a:pt x="83709" y="0"/>
                    <a:pt x="186970" y="0"/>
                  </a:cubicBezTo>
                  <a:close/>
                </a:path>
              </a:pathLst>
            </a:custGeom>
            <a:gradFill>
              <a:gsLst>
                <a:gs pos="27000">
                  <a:srgbClr val="9966FF"/>
                </a:gs>
                <a:gs pos="0">
                  <a:schemeClr val="accent1">
                    <a:lumMod val="5000"/>
                    <a:lumOff val="95000"/>
                  </a:schemeClr>
                </a:gs>
              </a:gsLst>
              <a:lin ang="5400000" scaled="1"/>
            </a:gradFill>
            <a:ln w="25400">
              <a:solidFill>
                <a:srgbClr val="99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リーフォーム: 図形 13">
              <a:extLst>
                <a:ext uri="{FF2B5EF4-FFF2-40B4-BE49-F238E27FC236}">
                  <a16:creationId xmlns:a16="http://schemas.microsoft.com/office/drawing/2014/main" id="{C63863A7-8068-C507-B888-991D6CE7BCA2}"/>
                </a:ext>
              </a:extLst>
            </p:cNvPr>
            <p:cNvSpPr/>
            <p:nvPr/>
          </p:nvSpPr>
          <p:spPr>
            <a:xfrm>
              <a:off x="8753788" y="3195376"/>
              <a:ext cx="1756788" cy="793819"/>
            </a:xfrm>
            <a:custGeom>
              <a:avLst/>
              <a:gdLst>
                <a:gd name="connsiteX0" fmla="*/ 0 w 1756788"/>
                <a:gd name="connsiteY0" fmla="*/ 0 h 793819"/>
                <a:gd name="connsiteX1" fmla="*/ 1756788 w 1756788"/>
                <a:gd name="connsiteY1" fmla="*/ 0 h 793819"/>
                <a:gd name="connsiteX2" fmla="*/ 1756788 w 1756788"/>
                <a:gd name="connsiteY2" fmla="*/ 606849 h 793819"/>
                <a:gd name="connsiteX3" fmla="*/ 1569818 w 1756788"/>
                <a:gd name="connsiteY3" fmla="*/ 793819 h 793819"/>
                <a:gd name="connsiteX4" fmla="*/ 186970 w 1756788"/>
                <a:gd name="connsiteY4" fmla="*/ 793819 h 793819"/>
                <a:gd name="connsiteX5" fmla="*/ 0 w 1756788"/>
                <a:gd name="connsiteY5" fmla="*/ 606849 h 793819"/>
                <a:gd name="connsiteX6" fmla="*/ 0 w 1756788"/>
                <a:gd name="connsiteY6" fmla="*/ 0 h 79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6788" h="793819">
                  <a:moveTo>
                    <a:pt x="0" y="0"/>
                  </a:moveTo>
                  <a:lnTo>
                    <a:pt x="1756788" y="0"/>
                  </a:lnTo>
                  <a:lnTo>
                    <a:pt x="1756788" y="606849"/>
                  </a:lnTo>
                  <a:cubicBezTo>
                    <a:pt x="1756788" y="710110"/>
                    <a:pt x="1673079" y="793819"/>
                    <a:pt x="1569818" y="793819"/>
                  </a:cubicBezTo>
                  <a:lnTo>
                    <a:pt x="186970" y="793819"/>
                  </a:lnTo>
                  <a:cubicBezTo>
                    <a:pt x="83709" y="793819"/>
                    <a:pt x="0" y="710110"/>
                    <a:pt x="0" y="6068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99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0F2B0050-03AB-A530-34AF-A91D0657AEF8}"/>
                </a:ext>
              </a:extLst>
            </p:cNvPr>
            <p:cNvGrpSpPr/>
            <p:nvPr/>
          </p:nvGrpSpPr>
          <p:grpSpPr>
            <a:xfrm>
              <a:off x="9013372" y="2663044"/>
              <a:ext cx="222737" cy="408535"/>
              <a:chOff x="8531051" y="1626650"/>
              <a:chExt cx="572756" cy="855462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DDE86D7C-E582-812E-6A69-993F7B71B2C0}"/>
                  </a:ext>
                </a:extLst>
              </p:cNvPr>
              <p:cNvGrpSpPr/>
              <p:nvPr/>
            </p:nvGrpSpPr>
            <p:grpSpPr>
              <a:xfrm>
                <a:off x="8531051" y="1899138"/>
                <a:ext cx="572756" cy="582974"/>
                <a:chOff x="8531051" y="1899138"/>
                <a:chExt cx="572756" cy="582974"/>
              </a:xfrm>
            </p:grpSpPr>
            <p:sp>
              <p:nvSpPr>
                <p:cNvPr id="24" name="楕円 23">
                  <a:extLst>
                    <a:ext uri="{FF2B5EF4-FFF2-40B4-BE49-F238E27FC236}">
                      <a16:creationId xmlns:a16="http://schemas.microsoft.com/office/drawing/2014/main" id="{0EC4752A-1E26-6722-21E8-D229CCE9AAFB}"/>
                    </a:ext>
                  </a:extLst>
                </p:cNvPr>
                <p:cNvSpPr/>
                <p:nvPr/>
              </p:nvSpPr>
              <p:spPr>
                <a:xfrm>
                  <a:off x="8531051" y="1899138"/>
                  <a:ext cx="572756" cy="582974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5" name="楕円 24">
                  <a:extLst>
                    <a:ext uri="{FF2B5EF4-FFF2-40B4-BE49-F238E27FC236}">
                      <a16:creationId xmlns:a16="http://schemas.microsoft.com/office/drawing/2014/main" id="{95925DF4-90E5-092B-1356-10609FAA6273}"/>
                    </a:ext>
                  </a:extLst>
                </p:cNvPr>
                <p:cNvSpPr/>
                <p:nvPr/>
              </p:nvSpPr>
              <p:spPr>
                <a:xfrm>
                  <a:off x="8586317" y="1959009"/>
                  <a:ext cx="462224" cy="463231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3" name="フローチャート: 端子 22">
                <a:extLst>
                  <a:ext uri="{FF2B5EF4-FFF2-40B4-BE49-F238E27FC236}">
                    <a16:creationId xmlns:a16="http://schemas.microsoft.com/office/drawing/2014/main" id="{686F2EC3-4EBC-34F1-B226-B4F619C908ED}"/>
                  </a:ext>
                </a:extLst>
              </p:cNvPr>
              <p:cNvSpPr/>
              <p:nvPr/>
            </p:nvSpPr>
            <p:spPr>
              <a:xfrm rot="16200000">
                <a:off x="8458511" y="1822283"/>
                <a:ext cx="717837" cy="326572"/>
              </a:xfrm>
              <a:prstGeom prst="flowChartTerminator">
                <a:avLst/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41000">
                    <a:schemeClr val="accent1">
                      <a:lumMod val="5000"/>
                      <a:lumOff val="95000"/>
                    </a:schemeClr>
                  </a:gs>
                </a:gsLst>
                <a:lin ang="10800000" scaled="0"/>
              </a:gra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DF45385F-3946-FB53-5BDD-BB44EDD3AD23}"/>
                </a:ext>
              </a:extLst>
            </p:cNvPr>
            <p:cNvGrpSpPr/>
            <p:nvPr/>
          </p:nvGrpSpPr>
          <p:grpSpPr>
            <a:xfrm>
              <a:off x="10098037" y="2663128"/>
              <a:ext cx="222737" cy="408535"/>
              <a:chOff x="8531051" y="1626650"/>
              <a:chExt cx="572756" cy="855462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609D4934-B4B2-D9D1-C308-0E29D492407A}"/>
                  </a:ext>
                </a:extLst>
              </p:cNvPr>
              <p:cNvGrpSpPr/>
              <p:nvPr/>
            </p:nvGrpSpPr>
            <p:grpSpPr>
              <a:xfrm>
                <a:off x="8531051" y="1899138"/>
                <a:ext cx="572756" cy="582974"/>
                <a:chOff x="8531051" y="1899138"/>
                <a:chExt cx="572756" cy="582974"/>
              </a:xfrm>
            </p:grpSpPr>
            <p:sp>
              <p:nvSpPr>
                <p:cNvPr id="20" name="楕円 19">
                  <a:extLst>
                    <a:ext uri="{FF2B5EF4-FFF2-40B4-BE49-F238E27FC236}">
                      <a16:creationId xmlns:a16="http://schemas.microsoft.com/office/drawing/2014/main" id="{887FE7E0-33C6-1719-316D-DF3A3B1494CD}"/>
                    </a:ext>
                  </a:extLst>
                </p:cNvPr>
                <p:cNvSpPr/>
                <p:nvPr/>
              </p:nvSpPr>
              <p:spPr>
                <a:xfrm>
                  <a:off x="8531051" y="1899138"/>
                  <a:ext cx="572756" cy="582974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楕円 20">
                  <a:extLst>
                    <a:ext uri="{FF2B5EF4-FFF2-40B4-BE49-F238E27FC236}">
                      <a16:creationId xmlns:a16="http://schemas.microsoft.com/office/drawing/2014/main" id="{67D00A12-630C-09AC-FCEE-04CB799263C3}"/>
                    </a:ext>
                  </a:extLst>
                </p:cNvPr>
                <p:cNvSpPr/>
                <p:nvPr/>
              </p:nvSpPr>
              <p:spPr>
                <a:xfrm>
                  <a:off x="8586317" y="1959009"/>
                  <a:ext cx="462224" cy="463231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フローチャート: 端子 18">
                <a:extLst>
                  <a:ext uri="{FF2B5EF4-FFF2-40B4-BE49-F238E27FC236}">
                    <a16:creationId xmlns:a16="http://schemas.microsoft.com/office/drawing/2014/main" id="{B5CE204A-6E7D-2E9C-27D4-E0AB428F3C4E}"/>
                  </a:ext>
                </a:extLst>
              </p:cNvPr>
              <p:cNvSpPr/>
              <p:nvPr/>
            </p:nvSpPr>
            <p:spPr>
              <a:xfrm rot="16200000">
                <a:off x="8458511" y="1822283"/>
                <a:ext cx="717837" cy="326572"/>
              </a:xfrm>
              <a:prstGeom prst="flowChartTerminator">
                <a:avLst/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41000">
                    <a:schemeClr val="accent1">
                      <a:lumMod val="5000"/>
                      <a:lumOff val="95000"/>
                    </a:schemeClr>
                  </a:gs>
                </a:gsLst>
                <a:lin ang="10800000" scaled="0"/>
              </a:gra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A65E7577-376B-6CF2-1E05-5E2D3D5BC8E5}"/>
                </a:ext>
              </a:extLst>
            </p:cNvPr>
            <p:cNvSpPr txBox="1"/>
            <p:nvPr/>
          </p:nvSpPr>
          <p:spPr>
            <a:xfrm>
              <a:off x="9236108" y="2820014"/>
              <a:ext cx="788977" cy="442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dirty="0"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Page</a:t>
              </a:r>
              <a:endParaRPr kumimoji="1"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endParaRPr>
            </a:p>
          </p:txBody>
        </p:sp>
      </p:grp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F2B8E38-8309-15E4-B549-066882F09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204" y="453282"/>
            <a:ext cx="8645612" cy="582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72BB52-6899-CB4B-0666-01087A7B5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4172" y="591164"/>
            <a:ext cx="11823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4686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97" r:id="rId3"/>
    <p:sldLayoutId id="2147483698" r:id="rId4"/>
    <p:sldLayoutId id="2147483700" r:id="rId5"/>
    <p:sldLayoutId id="2147483672" r:id="rId6"/>
    <p:sldLayoutId id="2147483673" r:id="rId7"/>
    <p:sldLayoutId id="2147483674" r:id="rId8"/>
    <p:sldLayoutId id="2147483675" r:id="rId9"/>
    <p:sldLayoutId id="2147483676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7E768B2-F4F4-7C0F-AEC4-4EC9E4A82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1AE7-8C4E-4638-B823-AB3043079625}" type="datetime1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C927D45-32EC-B196-3C4D-E284F6E763E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590550"/>
            <a:ext cx="1182688" cy="365125"/>
          </a:xfrm>
        </p:spPr>
        <p:txBody>
          <a:bodyPr/>
          <a:lstStyle/>
          <a:p>
            <a:fld id="{C0BCB13A-9B5B-4681-8F26-B8623663926E}" type="slidenum">
              <a:rPr lang="ja-JP" altLang="en-US" smtClean="0"/>
              <a:pPr/>
              <a:t>1</a:t>
            </a:fld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AD8DE04-78E1-5CF4-486F-FBFD74DDB30D}"/>
              </a:ext>
            </a:extLst>
          </p:cNvPr>
          <p:cNvSpPr txBox="1"/>
          <p:nvPr/>
        </p:nvSpPr>
        <p:spPr>
          <a:xfrm>
            <a:off x="153169" y="122240"/>
            <a:ext cx="11795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新</a:t>
            </a:r>
            <a:r>
              <a:rPr kumimoji="1" lang="ja-JP" altLang="en-US" sz="48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たな</a:t>
            </a:r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bg1"/>
                    </a:gs>
                    <a:gs pos="49000">
                      <a:srgbClr val="FFCCCC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入力支援ツール</a:t>
            </a:r>
            <a:r>
              <a:rPr kumimoji="1" lang="ja-JP" altLang="en-US" sz="48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が</a:t>
            </a:r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登場</a:t>
            </a:r>
            <a:r>
              <a:rPr kumimoji="1" lang="ja-JP" altLang="en-US" sz="7200" i="1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！</a:t>
            </a:r>
          </a:p>
        </p:txBody>
      </p:sp>
      <p:sp>
        <p:nvSpPr>
          <p:cNvPr id="9" name="タイトル 8">
            <a:extLst>
              <a:ext uri="{FF2B5EF4-FFF2-40B4-BE49-F238E27FC236}">
                <a16:creationId xmlns:a16="http://schemas.microsoft.com/office/drawing/2014/main" id="{0B03EE9B-03C1-3055-90FA-D9D90AB5FD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587" y="1643534"/>
            <a:ext cx="8193269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b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</a:br>
            <a: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for android.</a:t>
            </a:r>
            <a:endParaRPr kumimoji="1" lang="ja-JP" altLang="en-US" sz="4800" i="1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998380-9042-9AC7-C682-E25998931F6F}"/>
              </a:ext>
            </a:extLst>
          </p:cNvPr>
          <p:cNvSpPr txBox="1"/>
          <p:nvPr/>
        </p:nvSpPr>
        <p:spPr>
          <a:xfrm rot="21017690">
            <a:off x="746581" y="4662894"/>
            <a:ext cx="117317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6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endParaRPr kumimoji="1" lang="ja-JP" altLang="en-US" sz="6600" b="1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B1E662E-2F91-A413-CB3F-2B9D0D6A22DB}"/>
              </a:ext>
            </a:extLst>
          </p:cNvPr>
          <p:cNvSpPr txBox="1"/>
          <p:nvPr/>
        </p:nvSpPr>
        <p:spPr>
          <a:xfrm rot="21075236">
            <a:off x="3219845" y="4044893"/>
            <a:ext cx="740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[</a:t>
            </a:r>
            <a:r>
              <a:rPr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r>
              <a:rPr kumimoji="1"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]</a:t>
            </a:r>
            <a:endParaRPr kumimoji="1" lang="ja-JP" altLang="en-US" sz="3600" b="1" dirty="0">
              <a:ln>
                <a:solidFill>
                  <a:schemeClr val="accent6"/>
                </a:solidFill>
              </a:ln>
              <a:solidFill>
                <a:schemeClr val="bg1"/>
              </a:solidFill>
              <a:effectLst>
                <a:outerShdw blurRad="50800" dist="38100" algn="l" rotWithShape="0">
                  <a:schemeClr val="accent6">
                    <a:alpha val="40000"/>
                  </a:scheme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506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D7133901-B6F5-D3CD-789E-D0B6807867A9}"/>
              </a:ext>
            </a:extLst>
          </p:cNvPr>
          <p:cNvSpPr/>
          <p:nvPr/>
        </p:nvSpPr>
        <p:spPr>
          <a:xfrm>
            <a:off x="1347778" y="2841632"/>
            <a:ext cx="1653002" cy="462520"/>
          </a:xfrm>
          <a:prstGeom prst="wedgeRectCallout">
            <a:avLst>
              <a:gd name="adj1" fmla="val -76558"/>
              <a:gd name="adj2" fmla="val 19927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item button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3138565" y="5984087"/>
            <a:ext cx="1653002" cy="462520"/>
          </a:xfrm>
          <a:prstGeom prst="wedgeRectCallout">
            <a:avLst>
              <a:gd name="adj1" fmla="val -83378"/>
              <a:gd name="adj2" fmla="val -131130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sub menu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521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3251735" y="3749615"/>
            <a:ext cx="1653002" cy="462520"/>
          </a:xfrm>
          <a:prstGeom prst="wedgeRectCallout">
            <a:avLst>
              <a:gd name="adj1" fmla="val -196286"/>
              <a:gd name="adj2" fmla="val 101777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Cut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" name="吹き出し: 四角形 1">
            <a:extLst>
              <a:ext uri="{FF2B5EF4-FFF2-40B4-BE49-F238E27FC236}">
                <a16:creationId xmlns:a16="http://schemas.microsoft.com/office/drawing/2014/main" id="{1A8A03A0-AF54-537B-7E71-DD74EDEF6AB4}"/>
              </a:ext>
            </a:extLst>
          </p:cNvPr>
          <p:cNvSpPr/>
          <p:nvPr/>
        </p:nvSpPr>
        <p:spPr>
          <a:xfrm>
            <a:off x="3251735" y="4338797"/>
            <a:ext cx="1653002" cy="462520"/>
          </a:xfrm>
          <a:prstGeom prst="wedgeRectCallout">
            <a:avLst>
              <a:gd name="adj1" fmla="val -191739"/>
              <a:gd name="adj2" fmla="val 42196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Past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427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6916949-CA71-7C9D-28ED-95FA80F68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856" y="3006464"/>
            <a:ext cx="6591823" cy="29109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吹き出し: 四角形 6">
            <a:extLst>
              <a:ext uri="{FF2B5EF4-FFF2-40B4-BE49-F238E27FC236}">
                <a16:creationId xmlns:a16="http://schemas.microsoft.com/office/drawing/2014/main" id="{0BB980E7-9E1C-A283-21F3-FEE70D94592C}"/>
              </a:ext>
            </a:extLst>
          </p:cNvPr>
          <p:cNvSpPr/>
          <p:nvPr/>
        </p:nvSpPr>
        <p:spPr>
          <a:xfrm>
            <a:off x="9462803" y="5686165"/>
            <a:ext cx="1653002" cy="462520"/>
          </a:xfrm>
          <a:prstGeom prst="wedgeRectCallout">
            <a:avLst>
              <a:gd name="adj1" fmla="val -21240"/>
              <a:gd name="adj2" fmla="val -12571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Insert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8" name="吹き出し: 四角形 7">
            <a:extLst>
              <a:ext uri="{FF2B5EF4-FFF2-40B4-BE49-F238E27FC236}">
                <a16:creationId xmlns:a16="http://schemas.microsoft.com/office/drawing/2014/main" id="{8D3BD7E2-BD9C-AA16-08B4-6DD42DDED903}"/>
              </a:ext>
            </a:extLst>
          </p:cNvPr>
          <p:cNvSpPr/>
          <p:nvPr/>
        </p:nvSpPr>
        <p:spPr>
          <a:xfrm>
            <a:off x="7566743" y="5686165"/>
            <a:ext cx="1653002" cy="462520"/>
          </a:xfrm>
          <a:prstGeom prst="wedgeRectCallout">
            <a:avLst>
              <a:gd name="adj1" fmla="val 40140"/>
              <a:gd name="adj2" fmla="val -123005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Change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0AFC03-0060-9B3A-3145-5A4DC8671B4D}"/>
              </a:ext>
            </a:extLst>
          </p:cNvPr>
          <p:cNvSpPr/>
          <p:nvPr/>
        </p:nvSpPr>
        <p:spPr>
          <a:xfrm flipH="1">
            <a:off x="174733" y="4971237"/>
            <a:ext cx="1889479" cy="3256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02F9C2A-2583-4BAA-FC41-05556196238A}"/>
              </a:ext>
            </a:extLst>
          </p:cNvPr>
          <p:cNvSpPr/>
          <p:nvPr/>
        </p:nvSpPr>
        <p:spPr>
          <a:xfrm>
            <a:off x="2087565" y="4910478"/>
            <a:ext cx="2042891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9543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DD0C4A4-F4BB-53DE-2B3D-D0C64F168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3938238" y="3957294"/>
            <a:ext cx="6923307" cy="233509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0AFC03-0060-9B3A-3145-5A4DC8671B4D}"/>
              </a:ext>
            </a:extLst>
          </p:cNvPr>
          <p:cNvSpPr/>
          <p:nvPr/>
        </p:nvSpPr>
        <p:spPr>
          <a:xfrm flipH="1">
            <a:off x="198086" y="5304833"/>
            <a:ext cx="1889479" cy="3256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02F9C2A-2583-4BAA-FC41-05556196238A}"/>
              </a:ext>
            </a:extLst>
          </p:cNvPr>
          <p:cNvSpPr/>
          <p:nvPr/>
        </p:nvSpPr>
        <p:spPr>
          <a:xfrm>
            <a:off x="2025582" y="5342349"/>
            <a:ext cx="2042891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39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>
            <a:normAutofit/>
          </a:bodyPr>
          <a:lstStyle/>
          <a:p>
            <a:r>
              <a:rPr lang="en-US" altLang="ja-JP" dirty="0"/>
              <a:t>Function introduction/Tree / Insert tree</a:t>
            </a:r>
            <a:endParaRPr lang="ja-JP" altLang="en-US" dirty="0"/>
          </a:p>
        </p:txBody>
      </p:sp>
      <p:sp>
        <p:nvSpPr>
          <p:cNvPr id="3" name="テキスト プレースホルダー 7">
            <a:extLst>
              <a:ext uri="{FF2B5EF4-FFF2-40B4-BE49-F238E27FC236}">
                <a16:creationId xmlns:a16="http://schemas.microsoft.com/office/drawing/2014/main" id="{0E2C7105-634D-CD41-05F4-0D2F899D1B6E}"/>
              </a:ext>
            </a:extLst>
          </p:cNvPr>
          <p:cNvSpPr txBox="1">
            <a:spLocks/>
          </p:cNvSpPr>
          <p:nvPr/>
        </p:nvSpPr>
        <p:spPr>
          <a:xfrm>
            <a:off x="572158" y="3203315"/>
            <a:ext cx="3847967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Sequence</a:t>
            </a:r>
          </a:p>
        </p:txBody>
      </p:sp>
      <p:sp>
        <p:nvSpPr>
          <p:cNvPr id="5" name="テキスト プレースホルダー 7">
            <a:extLst>
              <a:ext uri="{FF2B5EF4-FFF2-40B4-BE49-F238E27FC236}">
                <a16:creationId xmlns:a16="http://schemas.microsoft.com/office/drawing/2014/main" id="{E338BDEF-F6B5-2514-6901-43E805CF1A45}"/>
              </a:ext>
            </a:extLst>
          </p:cNvPr>
          <p:cNvSpPr txBox="1">
            <a:spLocks/>
          </p:cNvSpPr>
          <p:nvPr/>
        </p:nvSpPr>
        <p:spPr>
          <a:xfrm>
            <a:off x="4361225" y="3241416"/>
            <a:ext cx="3155324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Select</a:t>
            </a:r>
            <a:endParaRPr lang="ja-JP" altLang="en-US" dirty="0">
              <a:latin typeface="+mn-ea"/>
            </a:endParaRPr>
          </a:p>
        </p:txBody>
      </p:sp>
      <p:sp>
        <p:nvSpPr>
          <p:cNvPr id="6" name="テキスト プレースホルダー 7">
            <a:extLst>
              <a:ext uri="{FF2B5EF4-FFF2-40B4-BE49-F238E27FC236}">
                <a16:creationId xmlns:a16="http://schemas.microsoft.com/office/drawing/2014/main" id="{57688EFD-19E8-D28F-EA2F-03529A93B77A}"/>
              </a:ext>
            </a:extLst>
          </p:cNvPr>
          <p:cNvSpPr txBox="1">
            <a:spLocks/>
          </p:cNvSpPr>
          <p:nvPr/>
        </p:nvSpPr>
        <p:spPr>
          <a:xfrm>
            <a:off x="8390056" y="3252302"/>
            <a:ext cx="3155324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Weight</a:t>
            </a:r>
            <a:endParaRPr lang="ja-JP" altLang="en-US" dirty="0">
              <a:latin typeface="+mn-ea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F56AF3C-FD1C-DCA3-559B-31F35E3CB441}"/>
              </a:ext>
            </a:extLst>
          </p:cNvPr>
          <p:cNvSpPr/>
          <p:nvPr/>
        </p:nvSpPr>
        <p:spPr>
          <a:xfrm>
            <a:off x="275638" y="3663238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Sequence</a:t>
            </a:r>
          </a:p>
          <a:p>
            <a:r>
              <a:rPr kumimoji="1" lang="en-US" altLang="ja-JP" dirty="0">
                <a:solidFill>
                  <a:schemeClr val="tx1"/>
                </a:solidFill>
              </a:rPr>
              <a:t>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6" name="矢印: 右 15">
            <a:extLst>
              <a:ext uri="{FF2B5EF4-FFF2-40B4-BE49-F238E27FC236}">
                <a16:creationId xmlns:a16="http://schemas.microsoft.com/office/drawing/2014/main" id="{2E99F39A-E61F-6484-8A50-A83F80621053}"/>
              </a:ext>
            </a:extLst>
          </p:cNvPr>
          <p:cNvSpPr/>
          <p:nvPr/>
        </p:nvSpPr>
        <p:spPr>
          <a:xfrm rot="5400000">
            <a:off x="2039798" y="4143877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9550263-BF15-48E1-52C2-80F30C7B5710}"/>
              </a:ext>
            </a:extLst>
          </p:cNvPr>
          <p:cNvSpPr/>
          <p:nvPr/>
        </p:nvSpPr>
        <p:spPr>
          <a:xfrm>
            <a:off x="275638" y="5497459"/>
            <a:ext cx="3714962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r>
              <a:rPr kumimoji="1" lang="en-US" altLang="ja-JP" dirty="0">
                <a:solidFill>
                  <a:schemeClr val="tx1"/>
                </a:solidFill>
              </a:rPr>
              <a:t>,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r>
              <a:rPr lang="en-US" altLang="ja-JP" dirty="0">
                <a:solidFill>
                  <a:schemeClr val="tx1"/>
                </a:solidFill>
              </a:rPr>
              <a:t>, </a:t>
            </a:r>
            <a:r>
              <a:rPr kumimoji="1" lang="en-US" altLang="ja-JP" dirty="0">
                <a:solidFill>
                  <a:schemeClr val="tx1"/>
                </a:solidFill>
              </a:rPr>
              <a:t>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9D509A3-FD2B-1679-0F5C-DA23712CEE35}"/>
              </a:ext>
            </a:extLst>
          </p:cNvPr>
          <p:cNvSpPr txBox="1"/>
          <p:nvPr/>
        </p:nvSpPr>
        <p:spPr>
          <a:xfrm>
            <a:off x="275638" y="5153127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Text Tab</a:t>
            </a:r>
            <a:endParaRPr kumimoji="1" lang="ja-JP" altLang="en-US" sz="2000" dirty="0"/>
          </a:p>
        </p:txBody>
      </p:sp>
      <p:sp>
        <p:nvSpPr>
          <p:cNvPr id="19" name="左中かっこ 18">
            <a:extLst>
              <a:ext uri="{FF2B5EF4-FFF2-40B4-BE49-F238E27FC236}">
                <a16:creationId xmlns:a16="http://schemas.microsoft.com/office/drawing/2014/main" id="{9C2F08F2-34DB-4BB0-FB36-E04525DF1CC2}"/>
              </a:ext>
            </a:extLst>
          </p:cNvPr>
          <p:cNvSpPr/>
          <p:nvPr/>
        </p:nvSpPr>
        <p:spPr>
          <a:xfrm flipH="1">
            <a:off x="1579227" y="4051631"/>
            <a:ext cx="313869" cy="551184"/>
          </a:xfrm>
          <a:prstGeom prst="leftBrace">
            <a:avLst>
              <a:gd name="adj1" fmla="val 8333"/>
              <a:gd name="adj2" fmla="val 532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0DF99CB-A10E-B0C5-E0B2-8BFC425C190C}"/>
              </a:ext>
            </a:extLst>
          </p:cNvPr>
          <p:cNvSpPr txBox="1"/>
          <p:nvPr/>
        </p:nvSpPr>
        <p:spPr>
          <a:xfrm>
            <a:off x="1937086" y="4094052"/>
            <a:ext cx="1438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all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ECADD0C-CA74-3E99-5CE3-A92BDB676D6D}"/>
              </a:ext>
            </a:extLst>
          </p:cNvPr>
          <p:cNvSpPr/>
          <p:nvPr/>
        </p:nvSpPr>
        <p:spPr>
          <a:xfrm>
            <a:off x="4199473" y="3663238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Sequence</a:t>
            </a:r>
          </a:p>
          <a:p>
            <a:r>
              <a:rPr kumimoji="1" lang="en-US" altLang="ja-JP" dirty="0">
                <a:solidFill>
                  <a:schemeClr val="tx1"/>
                </a:solidFill>
              </a:rPr>
              <a:t>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B7FB6FE6-2BB7-B44D-955E-C2CAE1B3BC59}"/>
              </a:ext>
            </a:extLst>
          </p:cNvPr>
          <p:cNvSpPr/>
          <p:nvPr/>
        </p:nvSpPr>
        <p:spPr>
          <a:xfrm rot="5400000">
            <a:off x="5963633" y="4143877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9882E24-3B89-C1EB-0459-1029189E10A9}"/>
              </a:ext>
            </a:extLst>
          </p:cNvPr>
          <p:cNvSpPr/>
          <p:nvPr/>
        </p:nvSpPr>
        <p:spPr>
          <a:xfrm>
            <a:off x="4199473" y="5497459"/>
            <a:ext cx="3714962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5010A76-E75B-38B7-44F2-124110FFD398}"/>
              </a:ext>
            </a:extLst>
          </p:cNvPr>
          <p:cNvSpPr txBox="1"/>
          <p:nvPr/>
        </p:nvSpPr>
        <p:spPr>
          <a:xfrm>
            <a:off x="4199473" y="5153127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Text Tab</a:t>
            </a:r>
            <a:endParaRPr kumimoji="1" lang="ja-JP" altLang="en-US" sz="2000" dirty="0"/>
          </a:p>
        </p:txBody>
      </p:sp>
      <p:sp>
        <p:nvSpPr>
          <p:cNvPr id="25" name="左中かっこ 24">
            <a:extLst>
              <a:ext uri="{FF2B5EF4-FFF2-40B4-BE49-F238E27FC236}">
                <a16:creationId xmlns:a16="http://schemas.microsoft.com/office/drawing/2014/main" id="{1C31EBE1-0F66-D838-2F51-88AFAECA9EE7}"/>
              </a:ext>
            </a:extLst>
          </p:cNvPr>
          <p:cNvSpPr/>
          <p:nvPr/>
        </p:nvSpPr>
        <p:spPr>
          <a:xfrm flipH="1">
            <a:off x="5503062" y="4051631"/>
            <a:ext cx="313869" cy="551184"/>
          </a:xfrm>
          <a:prstGeom prst="leftBrace">
            <a:avLst>
              <a:gd name="adj1" fmla="val 8333"/>
              <a:gd name="adj2" fmla="val 532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C1646EA-0C5D-1AC3-DA51-94F934BBA532}"/>
              </a:ext>
            </a:extLst>
          </p:cNvPr>
          <p:cNvSpPr txBox="1"/>
          <p:nvPr/>
        </p:nvSpPr>
        <p:spPr>
          <a:xfrm>
            <a:off x="5934307" y="3706113"/>
            <a:ext cx="19801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only one with equal probability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2C17A4-7985-6886-5759-7B006662F5CD}"/>
              </a:ext>
            </a:extLst>
          </p:cNvPr>
          <p:cNvSpPr/>
          <p:nvPr/>
        </p:nvSpPr>
        <p:spPr>
          <a:xfrm>
            <a:off x="8110237" y="3663238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</a:t>
            </a:r>
            <a:r>
              <a:rPr lang="en-US" altLang="ja-JP" sz="1800" dirty="0">
                <a:solidFill>
                  <a:schemeClr val="tx1"/>
                </a:solidFill>
                <a:latin typeface="+mn-ea"/>
              </a:rPr>
              <a:t>Weight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8" name="矢印: 右 27">
            <a:extLst>
              <a:ext uri="{FF2B5EF4-FFF2-40B4-BE49-F238E27FC236}">
                <a16:creationId xmlns:a16="http://schemas.microsoft.com/office/drawing/2014/main" id="{197BA9D3-3A4C-27B3-5BB7-C1BBDCBFACF1}"/>
              </a:ext>
            </a:extLst>
          </p:cNvPr>
          <p:cNvSpPr/>
          <p:nvPr/>
        </p:nvSpPr>
        <p:spPr>
          <a:xfrm rot="5400000">
            <a:off x="9874397" y="4143877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111F5164-424E-AC61-BF61-DE85724977B8}"/>
              </a:ext>
            </a:extLst>
          </p:cNvPr>
          <p:cNvSpPr/>
          <p:nvPr/>
        </p:nvSpPr>
        <p:spPr>
          <a:xfrm>
            <a:off x="8110237" y="5497459"/>
            <a:ext cx="3714962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2C67D38-8353-AAEA-FB5B-E1D04618ED92}"/>
              </a:ext>
            </a:extLst>
          </p:cNvPr>
          <p:cNvSpPr txBox="1"/>
          <p:nvPr/>
        </p:nvSpPr>
        <p:spPr>
          <a:xfrm>
            <a:off x="8110237" y="5153127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Text Tab</a:t>
            </a:r>
            <a:endParaRPr kumimoji="1" lang="ja-JP" altLang="en-US" sz="2000" dirty="0"/>
          </a:p>
        </p:txBody>
      </p:sp>
      <p:sp>
        <p:nvSpPr>
          <p:cNvPr id="31" name="左中かっこ 30">
            <a:extLst>
              <a:ext uri="{FF2B5EF4-FFF2-40B4-BE49-F238E27FC236}">
                <a16:creationId xmlns:a16="http://schemas.microsoft.com/office/drawing/2014/main" id="{90AAF1F6-086B-C775-6F97-17583BAF863B}"/>
              </a:ext>
            </a:extLst>
          </p:cNvPr>
          <p:cNvSpPr/>
          <p:nvPr/>
        </p:nvSpPr>
        <p:spPr>
          <a:xfrm flipH="1">
            <a:off x="9413825" y="4051630"/>
            <a:ext cx="277771" cy="644253"/>
          </a:xfrm>
          <a:prstGeom prst="leftBrace">
            <a:avLst>
              <a:gd name="adj1" fmla="val 8333"/>
              <a:gd name="adj2" fmla="val 532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E96CF7D-5BA3-0A39-5BE7-4A19CBB6271C}"/>
              </a:ext>
            </a:extLst>
          </p:cNvPr>
          <p:cNvSpPr txBox="1"/>
          <p:nvPr/>
        </p:nvSpPr>
        <p:spPr>
          <a:xfrm>
            <a:off x="9955046" y="3731682"/>
            <a:ext cx="19801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only one with first probability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12B465D5-C81E-F5B3-BD03-0AF1E45E0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3146231" y="1189974"/>
            <a:ext cx="5899538" cy="198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65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26C9D9C-0E18-9899-FA2D-0FB66145C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855" y="2467365"/>
            <a:ext cx="6219825" cy="265747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 / Transform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0AFC03-0060-9B3A-3145-5A4DC8671B4D}"/>
              </a:ext>
            </a:extLst>
          </p:cNvPr>
          <p:cNvSpPr/>
          <p:nvPr/>
        </p:nvSpPr>
        <p:spPr>
          <a:xfrm flipH="1">
            <a:off x="213260" y="5611781"/>
            <a:ext cx="1889479" cy="3256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02F9C2A-2583-4BAA-FC41-05556196238A}"/>
              </a:ext>
            </a:extLst>
          </p:cNvPr>
          <p:cNvSpPr/>
          <p:nvPr/>
        </p:nvSpPr>
        <p:spPr>
          <a:xfrm rot="19857134">
            <a:off x="1868580" y="5020103"/>
            <a:ext cx="2573666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5AEB688-A3A4-59F6-E164-CDA467504B44}"/>
              </a:ext>
            </a:extLst>
          </p:cNvPr>
          <p:cNvSpPr/>
          <p:nvPr/>
        </p:nvSpPr>
        <p:spPr>
          <a:xfrm flipH="1">
            <a:off x="4359447" y="3176085"/>
            <a:ext cx="1590416" cy="76961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89E89A7A-675B-4255-10F8-016410BE8F60}"/>
              </a:ext>
            </a:extLst>
          </p:cNvPr>
          <p:cNvSpPr/>
          <p:nvPr/>
        </p:nvSpPr>
        <p:spPr>
          <a:xfrm rot="11640049">
            <a:off x="2772170" y="3196452"/>
            <a:ext cx="1605842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7790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26C9D9C-0E18-9899-FA2D-0FB66145C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927" y="1249473"/>
            <a:ext cx="6219825" cy="265747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 / Transform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0AFC03-0060-9B3A-3145-5A4DC8671B4D}"/>
              </a:ext>
            </a:extLst>
          </p:cNvPr>
          <p:cNvSpPr/>
          <p:nvPr/>
        </p:nvSpPr>
        <p:spPr>
          <a:xfrm flipH="1">
            <a:off x="213260" y="5611781"/>
            <a:ext cx="1889479" cy="3256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B988ED2-06E3-1ED0-E9A9-621238F6BE95}"/>
              </a:ext>
            </a:extLst>
          </p:cNvPr>
          <p:cNvSpPr/>
          <p:nvPr/>
        </p:nvSpPr>
        <p:spPr>
          <a:xfrm flipH="1">
            <a:off x="4359447" y="2823672"/>
            <a:ext cx="1590416" cy="87196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02F9C2A-2583-4BAA-FC41-05556196238A}"/>
              </a:ext>
            </a:extLst>
          </p:cNvPr>
          <p:cNvSpPr/>
          <p:nvPr/>
        </p:nvSpPr>
        <p:spPr>
          <a:xfrm rot="19055267">
            <a:off x="1573967" y="4456536"/>
            <a:ext cx="3289874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4AA083DC-D49F-5935-A8C1-A94199290974}"/>
              </a:ext>
            </a:extLst>
          </p:cNvPr>
          <p:cNvGrpSpPr/>
          <p:nvPr/>
        </p:nvGrpSpPr>
        <p:grpSpPr>
          <a:xfrm>
            <a:off x="4227521" y="4121504"/>
            <a:ext cx="7126279" cy="1714361"/>
            <a:chOff x="522514" y="2842346"/>
            <a:chExt cx="11059886" cy="3179899"/>
          </a:xfrm>
        </p:grpSpPr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F91AC5E7-900F-2E15-97F4-1458B3956B6E}"/>
                </a:ext>
              </a:extLst>
            </p:cNvPr>
            <p:cNvSpPr txBox="1"/>
            <p:nvPr/>
          </p:nvSpPr>
          <p:spPr>
            <a:xfrm>
              <a:off x="522514" y="2842346"/>
              <a:ext cx="2906487" cy="1883912"/>
            </a:xfrm>
            <a:prstGeom prst="rect">
              <a:avLst/>
            </a:prstGeom>
            <a:solidFill>
              <a:srgbClr val="FFFFCC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kumimoji="1" lang="en-US" altLang="ja-JP" sz="2000" b="1" dirty="0"/>
            </a:p>
            <a:p>
              <a:pPr algn="ctr"/>
              <a:r>
                <a:rPr kumimoji="1" lang="en-US" altLang="ja-JP" sz="2000" b="1" dirty="0"/>
                <a:t>{{{NSFW}}}</a:t>
              </a:r>
            </a:p>
            <a:p>
              <a:pPr algn="ctr"/>
              <a:endParaRPr kumimoji="1" lang="ja-JP" altLang="en-US" sz="2000" b="1" dirty="0"/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223565E3-2F2F-FE4C-6123-0D3AFC8A392C}"/>
                </a:ext>
              </a:extLst>
            </p:cNvPr>
            <p:cNvSpPr txBox="1"/>
            <p:nvPr/>
          </p:nvSpPr>
          <p:spPr>
            <a:xfrm>
              <a:off x="8447314" y="2842346"/>
              <a:ext cx="2906487" cy="1883912"/>
            </a:xfrm>
            <a:prstGeom prst="rect">
              <a:avLst/>
            </a:prstGeom>
            <a:solidFill>
              <a:srgbClr val="FFFFCC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kumimoji="1" lang="en-US" altLang="ja-JP" sz="2000" b="1" dirty="0"/>
            </a:p>
            <a:p>
              <a:pPr algn="ctr"/>
              <a:r>
                <a:rPr lang="en-US" altLang="ja-JP" sz="2000" b="1" dirty="0"/>
                <a:t>[[[</a:t>
              </a:r>
              <a:r>
                <a:rPr kumimoji="1" lang="en-US" altLang="ja-JP" sz="2000" b="1" dirty="0"/>
                <a:t>NSFW]]]</a:t>
              </a:r>
            </a:p>
            <a:p>
              <a:pPr algn="ctr"/>
              <a:endParaRPr kumimoji="1" lang="ja-JP" altLang="en-US" sz="2000" b="1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5E309581-EF9C-7698-45FE-6984C212AF6D}"/>
                </a:ext>
              </a:extLst>
            </p:cNvPr>
            <p:cNvSpPr txBox="1"/>
            <p:nvPr/>
          </p:nvSpPr>
          <p:spPr>
            <a:xfrm>
              <a:off x="4484915" y="2865292"/>
              <a:ext cx="2906487" cy="1883912"/>
            </a:xfrm>
            <a:prstGeom prst="rect">
              <a:avLst/>
            </a:prstGeom>
            <a:solidFill>
              <a:srgbClr val="FFFFCC"/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kumimoji="1" lang="en-US" altLang="ja-JP" sz="2000" b="1" dirty="0"/>
            </a:p>
            <a:p>
              <a:pPr algn="ctr"/>
              <a:r>
                <a:rPr kumimoji="1" lang="en-US" altLang="ja-JP" sz="2000" b="1" dirty="0"/>
                <a:t>NSFW</a:t>
              </a:r>
            </a:p>
            <a:p>
              <a:pPr algn="ctr"/>
              <a:endParaRPr kumimoji="1" lang="ja-JP" altLang="en-US" sz="2000" b="1" dirty="0"/>
            </a:p>
          </p:txBody>
        </p:sp>
        <p:sp>
          <p:nvSpPr>
            <p:cNvPr id="17" name="矢印: 右 16">
              <a:extLst>
                <a:ext uri="{FF2B5EF4-FFF2-40B4-BE49-F238E27FC236}">
                  <a16:creationId xmlns:a16="http://schemas.microsoft.com/office/drawing/2014/main" id="{0F3DE059-B8AF-76A3-04E7-E3DFEA6D5A2B}"/>
                </a:ext>
              </a:extLst>
            </p:cNvPr>
            <p:cNvSpPr/>
            <p:nvPr/>
          </p:nvSpPr>
          <p:spPr>
            <a:xfrm rot="10800000">
              <a:off x="3606228" y="2913235"/>
              <a:ext cx="701457" cy="16584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18" name="矢印: 右 17">
              <a:extLst>
                <a:ext uri="{FF2B5EF4-FFF2-40B4-BE49-F238E27FC236}">
                  <a16:creationId xmlns:a16="http://schemas.microsoft.com/office/drawing/2014/main" id="{B198AEF7-DAAA-B363-BFDA-5A89A3E900BB}"/>
                </a:ext>
              </a:extLst>
            </p:cNvPr>
            <p:cNvSpPr/>
            <p:nvPr/>
          </p:nvSpPr>
          <p:spPr>
            <a:xfrm>
              <a:off x="7597370" y="2961178"/>
              <a:ext cx="701457" cy="16584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7D006838-F6C6-3AD6-5D74-3D69160DC63F}"/>
                </a:ext>
              </a:extLst>
            </p:cNvPr>
            <p:cNvSpPr txBox="1"/>
            <p:nvPr/>
          </p:nvSpPr>
          <p:spPr>
            <a:xfrm>
              <a:off x="1578428" y="5211612"/>
              <a:ext cx="2906487" cy="685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/>
                <a:t>Enhance</a:t>
              </a:r>
              <a:endParaRPr kumimoji="1" lang="ja-JP" altLang="en-US" dirty="0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2CD1412A-A09B-65CA-0505-B87BE27D2D48}"/>
                </a:ext>
              </a:extLst>
            </p:cNvPr>
            <p:cNvSpPr txBox="1"/>
            <p:nvPr/>
          </p:nvSpPr>
          <p:spPr>
            <a:xfrm>
              <a:off x="8675913" y="5337186"/>
              <a:ext cx="2906487" cy="685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/>
                <a:t>Not Enhance</a:t>
              </a:r>
              <a:endParaRPr kumimoji="1" lang="ja-JP" altLang="en-US" dirty="0"/>
            </a:p>
          </p:txBody>
        </p:sp>
        <p:sp>
          <p:nvSpPr>
            <p:cNvPr id="21" name="矢印: 右 20">
              <a:extLst>
                <a:ext uri="{FF2B5EF4-FFF2-40B4-BE49-F238E27FC236}">
                  <a16:creationId xmlns:a16="http://schemas.microsoft.com/office/drawing/2014/main" id="{F317C784-605D-5620-0BD1-3D1D65E7016F}"/>
                </a:ext>
              </a:extLst>
            </p:cNvPr>
            <p:cNvSpPr/>
            <p:nvPr/>
          </p:nvSpPr>
          <p:spPr>
            <a:xfrm rot="10800000">
              <a:off x="1012186" y="4637912"/>
              <a:ext cx="10341614" cy="8248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961147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 Image</a:t>
            </a:r>
            <a:endParaRPr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72B6779-0C65-790D-EA59-75E553E0A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88" y="1189974"/>
            <a:ext cx="3633037" cy="51669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605FD72-16FC-62CB-7B65-0A6ECF291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376" y="2045032"/>
            <a:ext cx="3633037" cy="46983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2639F3F-1BE9-1A85-65A8-050F67F2C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707" y="1189974"/>
            <a:ext cx="3865689" cy="54978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8260017-FD63-9052-59A9-FE1389E9DBE6}"/>
              </a:ext>
            </a:extLst>
          </p:cNvPr>
          <p:cNvSpPr/>
          <p:nvPr/>
        </p:nvSpPr>
        <p:spPr>
          <a:xfrm>
            <a:off x="2820376" y="2045032"/>
            <a:ext cx="3633037" cy="471088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398B660C-330B-1A7A-DF13-0396C3B3A3E9}"/>
              </a:ext>
            </a:extLst>
          </p:cNvPr>
          <p:cNvSpPr/>
          <p:nvPr/>
        </p:nvSpPr>
        <p:spPr>
          <a:xfrm flipH="1">
            <a:off x="363388" y="1189974"/>
            <a:ext cx="1352677" cy="188078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A484998C-A575-6D39-0C5B-CF24AA8653D2}"/>
              </a:ext>
            </a:extLst>
          </p:cNvPr>
          <p:cNvCxnSpPr/>
          <p:nvPr/>
        </p:nvCxnSpPr>
        <p:spPr>
          <a:xfrm>
            <a:off x="1716065" y="1189974"/>
            <a:ext cx="4737348" cy="8550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DE61CFCC-3DA0-3525-1864-CE45E13EE6E2}"/>
              </a:ext>
            </a:extLst>
          </p:cNvPr>
          <p:cNvCxnSpPr>
            <a:cxnSpLocks/>
          </p:cNvCxnSpPr>
          <p:nvPr/>
        </p:nvCxnSpPr>
        <p:spPr>
          <a:xfrm>
            <a:off x="363388" y="3070758"/>
            <a:ext cx="2456988" cy="36726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0DEEBF-5CA5-322C-C725-0BD300169F84}"/>
              </a:ext>
            </a:extLst>
          </p:cNvPr>
          <p:cNvSpPr/>
          <p:nvPr/>
        </p:nvSpPr>
        <p:spPr>
          <a:xfrm flipH="1">
            <a:off x="2875668" y="3995803"/>
            <a:ext cx="1934326" cy="4634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E071E6B7-5A7D-AFA3-BC43-F1B1EF03DA71}"/>
              </a:ext>
            </a:extLst>
          </p:cNvPr>
          <p:cNvSpPr/>
          <p:nvPr/>
        </p:nvSpPr>
        <p:spPr>
          <a:xfrm>
            <a:off x="4787803" y="4075735"/>
            <a:ext cx="2054268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5E0A290-CFEE-B0D6-AFB8-1ED03C213428}"/>
              </a:ext>
            </a:extLst>
          </p:cNvPr>
          <p:cNvSpPr/>
          <p:nvPr/>
        </p:nvSpPr>
        <p:spPr>
          <a:xfrm flipH="1">
            <a:off x="2850901" y="4878361"/>
            <a:ext cx="1934326" cy="4634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矢印: 右 2">
            <a:extLst>
              <a:ext uri="{FF2B5EF4-FFF2-40B4-BE49-F238E27FC236}">
                <a16:creationId xmlns:a16="http://schemas.microsoft.com/office/drawing/2014/main" id="{6B3DCB9F-E0AB-B2D4-E046-1DFC3FFF3E51}"/>
              </a:ext>
            </a:extLst>
          </p:cNvPr>
          <p:cNvSpPr/>
          <p:nvPr/>
        </p:nvSpPr>
        <p:spPr>
          <a:xfrm>
            <a:off x="4785227" y="4928767"/>
            <a:ext cx="2054268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7493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66A8384E-3D27-2B37-4520-040D0EE0D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75" y="1189974"/>
            <a:ext cx="3755970" cy="5341824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DE7A138-5A24-D905-5E6E-6BBE7B879A4C}"/>
              </a:ext>
            </a:extLst>
          </p:cNvPr>
          <p:cNvSpPr/>
          <p:nvPr/>
        </p:nvSpPr>
        <p:spPr>
          <a:xfrm flipH="1">
            <a:off x="964503" y="3194137"/>
            <a:ext cx="2693095" cy="115239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 Image</a:t>
            </a:r>
            <a:endParaRPr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3EC1142-F56A-61AD-510E-C303F595F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937" y="3770334"/>
            <a:ext cx="4944458" cy="2495286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F23C359-1322-FF66-37BE-3B39B702EE5C}"/>
              </a:ext>
            </a:extLst>
          </p:cNvPr>
          <p:cNvSpPr/>
          <p:nvPr/>
        </p:nvSpPr>
        <p:spPr>
          <a:xfrm>
            <a:off x="3498937" y="3770334"/>
            <a:ext cx="4944458" cy="249528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C6B2CFF-BC20-F9A4-F3D9-A8302FF24BA0}"/>
              </a:ext>
            </a:extLst>
          </p:cNvPr>
          <p:cNvCxnSpPr>
            <a:cxnSpLocks/>
          </p:cNvCxnSpPr>
          <p:nvPr/>
        </p:nvCxnSpPr>
        <p:spPr>
          <a:xfrm>
            <a:off x="3498937" y="3194137"/>
            <a:ext cx="4944458" cy="5761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0CA9EA73-E7B2-B52D-487F-9A9B6B028849}"/>
              </a:ext>
            </a:extLst>
          </p:cNvPr>
          <p:cNvCxnSpPr>
            <a:cxnSpLocks/>
          </p:cNvCxnSpPr>
          <p:nvPr/>
        </p:nvCxnSpPr>
        <p:spPr>
          <a:xfrm>
            <a:off x="964503" y="4346531"/>
            <a:ext cx="2534434" cy="19190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吹き出し: 四角形 26">
            <a:extLst>
              <a:ext uri="{FF2B5EF4-FFF2-40B4-BE49-F238E27FC236}">
                <a16:creationId xmlns:a16="http://schemas.microsoft.com/office/drawing/2014/main" id="{231CA288-331C-9CC5-6B08-28378C812052}"/>
              </a:ext>
            </a:extLst>
          </p:cNvPr>
          <p:cNvSpPr/>
          <p:nvPr/>
        </p:nvSpPr>
        <p:spPr>
          <a:xfrm>
            <a:off x="5906878" y="4324197"/>
            <a:ext cx="1653002" cy="462520"/>
          </a:xfrm>
          <a:prstGeom prst="wedgeRectCallout">
            <a:avLst>
              <a:gd name="adj1" fmla="val -96259"/>
              <a:gd name="adj2" fmla="val 1782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Generate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E8F5F1D8-5074-3617-B4B2-50789E63DD4B}"/>
              </a:ext>
            </a:extLst>
          </p:cNvPr>
          <p:cNvSpPr/>
          <p:nvPr/>
        </p:nvSpPr>
        <p:spPr>
          <a:xfrm>
            <a:off x="5023363" y="4786717"/>
            <a:ext cx="1653002" cy="462520"/>
          </a:xfrm>
          <a:prstGeom prst="wedgeRectCallout">
            <a:avLst>
              <a:gd name="adj1" fmla="val -96259"/>
              <a:gd name="adj2" fmla="val 1782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Load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7A43AEA2-8069-55F6-8135-7134FB4FA28F}"/>
              </a:ext>
            </a:extLst>
          </p:cNvPr>
          <p:cNvSpPr/>
          <p:nvPr/>
        </p:nvSpPr>
        <p:spPr>
          <a:xfrm>
            <a:off x="5008560" y="5294908"/>
            <a:ext cx="1653002" cy="462520"/>
          </a:xfrm>
          <a:prstGeom prst="wedgeRectCallout">
            <a:avLst>
              <a:gd name="adj1" fmla="val -96259"/>
              <a:gd name="adj2" fmla="val 4281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Save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643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>
            <a:extLst>
              <a:ext uri="{FF2B5EF4-FFF2-40B4-BE49-F238E27FC236}">
                <a16:creationId xmlns:a16="http://schemas.microsoft.com/office/drawing/2014/main" id="{7F787C3A-FE54-22F6-7438-AB77FFE3F96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  <a:effectLst/>
        </p:spPr>
        <p:txBody>
          <a:bodyPr>
            <a:noAutofit/>
          </a:bodyPr>
          <a:lstStyle/>
          <a:p>
            <a:pPr algn="ctr"/>
            <a:r>
              <a:rPr lang="en-US" altLang="ja-JP" sz="4800" dirty="0">
                <a:ln w="25400">
                  <a:solidFill>
                    <a:srgbClr val="00B05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Enjoy!</a:t>
            </a:r>
            <a:endParaRPr lang="ja-JP" altLang="en-US" sz="4800" dirty="0">
              <a:ln w="25400">
                <a:solidFill>
                  <a:srgbClr val="00B050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CDCEA96A-7C6F-923A-07B1-4BDBA7199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1702" y="2976513"/>
            <a:ext cx="7739468" cy="2380100"/>
          </a:xfrm>
        </p:spPr>
        <p:txBody>
          <a:bodyPr>
            <a:normAutofit/>
          </a:bodyPr>
          <a:lstStyle/>
          <a:p>
            <a:r>
              <a:rPr lang="ja-JP" altLang="en-US" sz="2400" dirty="0">
                <a:latin typeface="+mn-ea"/>
              </a:rPr>
              <a:t>・</a:t>
            </a:r>
            <a:r>
              <a:rPr lang="en-US" altLang="ja-JP" sz="2400" dirty="0">
                <a:latin typeface="+mn-ea"/>
              </a:rPr>
              <a:t>To be continued.</a:t>
            </a:r>
            <a:endParaRPr kumimoji="1" lang="ja-JP" altLang="en-US" sz="28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フリーフォーム: 図形 1">
            <a:extLst>
              <a:ext uri="{FF2B5EF4-FFF2-40B4-BE49-F238E27FC236}">
                <a16:creationId xmlns:a16="http://schemas.microsoft.com/office/drawing/2014/main" id="{8C5F3132-E849-0D94-B5AA-F6AF3D5F2A5B}"/>
              </a:ext>
            </a:extLst>
          </p:cNvPr>
          <p:cNvSpPr/>
          <p:nvPr/>
        </p:nvSpPr>
        <p:spPr>
          <a:xfrm>
            <a:off x="498783" y="5338629"/>
            <a:ext cx="11368320" cy="1342164"/>
          </a:xfrm>
          <a:custGeom>
            <a:avLst/>
            <a:gdLst>
              <a:gd name="connsiteX0" fmla="*/ 6264771 w 9190851"/>
              <a:gd name="connsiteY0" fmla="*/ 0 h 2164310"/>
              <a:gd name="connsiteX1" fmla="*/ 6264771 w 9190851"/>
              <a:gd name="connsiteY1" fmla="*/ 606659 h 2164310"/>
              <a:gd name="connsiteX2" fmla="*/ 8931237 w 9190851"/>
              <a:gd name="connsiteY2" fmla="*/ 606659 h 2164310"/>
              <a:gd name="connsiteX3" fmla="*/ 9190851 w 9190851"/>
              <a:gd name="connsiteY3" fmla="*/ 866273 h 2164310"/>
              <a:gd name="connsiteX4" fmla="*/ 9190851 w 9190851"/>
              <a:gd name="connsiteY4" fmla="*/ 1904696 h 2164310"/>
              <a:gd name="connsiteX5" fmla="*/ 8931237 w 9190851"/>
              <a:gd name="connsiteY5" fmla="*/ 2164310 h 2164310"/>
              <a:gd name="connsiteX6" fmla="*/ 259614 w 9190851"/>
              <a:gd name="connsiteY6" fmla="*/ 2164310 h 2164310"/>
              <a:gd name="connsiteX7" fmla="*/ 0 w 9190851"/>
              <a:gd name="connsiteY7" fmla="*/ 1904696 h 2164310"/>
              <a:gd name="connsiteX8" fmla="*/ 0 w 9190851"/>
              <a:gd name="connsiteY8" fmla="*/ 866273 h 2164310"/>
              <a:gd name="connsiteX9" fmla="*/ 259614 w 9190851"/>
              <a:gd name="connsiteY9" fmla="*/ 606659 h 2164310"/>
              <a:gd name="connsiteX10" fmla="*/ 5676619 w 9190851"/>
              <a:gd name="connsiteY10" fmla="*/ 606659 h 2164310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90851" h="1813111">
                <a:moveTo>
                  <a:pt x="6094442" y="0"/>
                </a:moveTo>
                <a:lnTo>
                  <a:pt x="6264771" y="255460"/>
                </a:lnTo>
                <a:lnTo>
                  <a:pt x="8931237" y="255460"/>
                </a:lnTo>
                <a:cubicBezTo>
                  <a:pt x="9074618" y="255460"/>
                  <a:pt x="9190851" y="371693"/>
                  <a:pt x="9190851" y="515074"/>
                </a:cubicBezTo>
                <a:lnTo>
                  <a:pt x="9190851" y="1553497"/>
                </a:lnTo>
                <a:cubicBezTo>
                  <a:pt x="9190851" y="1696878"/>
                  <a:pt x="9074618" y="1813111"/>
                  <a:pt x="8931237" y="1813111"/>
                </a:cubicBezTo>
                <a:lnTo>
                  <a:pt x="259614" y="1813111"/>
                </a:lnTo>
                <a:cubicBezTo>
                  <a:pt x="116233" y="1813111"/>
                  <a:pt x="0" y="1696878"/>
                  <a:pt x="0" y="1553497"/>
                </a:cubicBezTo>
                <a:lnTo>
                  <a:pt x="0" y="515074"/>
                </a:lnTo>
                <a:cubicBezTo>
                  <a:pt x="0" y="371693"/>
                  <a:pt x="116233" y="255460"/>
                  <a:pt x="259614" y="255460"/>
                </a:cubicBezTo>
                <a:lnTo>
                  <a:pt x="5676619" y="255460"/>
                </a:lnTo>
                <a:cubicBezTo>
                  <a:pt x="6096788" y="29020"/>
                  <a:pt x="5853567" y="165889"/>
                  <a:pt x="6094442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36EE609C-DD69-8962-7E8F-79D94AAFA645}"/>
              </a:ext>
            </a:extLst>
          </p:cNvPr>
          <p:cNvSpPr/>
          <p:nvPr/>
        </p:nvSpPr>
        <p:spPr>
          <a:xfrm>
            <a:off x="747646" y="5356613"/>
            <a:ext cx="2493451" cy="29996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ポイント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0B56E26-2B27-F31E-2117-DAEAA9FDF450}"/>
              </a:ext>
            </a:extLst>
          </p:cNvPr>
          <p:cNvSpPr txBox="1"/>
          <p:nvPr/>
        </p:nvSpPr>
        <p:spPr>
          <a:xfrm>
            <a:off x="598661" y="5747954"/>
            <a:ext cx="10947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そのとき、ふとひらめいた！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b="1" dirty="0">
                <a:solidFill>
                  <a:prstClr val="white">
                    <a:lumMod val="50000"/>
                  </a:prstClr>
                </a:solidFill>
                <a:latin typeface="游ゴシック" panose="020F0502020204030204"/>
                <a:ea typeface="游ゴシック" panose="020B0400000000000000" pitchFamily="50" charset="-128"/>
              </a:rPr>
              <a:t>この経験は〇〇な画像の作成に活かせるかもしれない。</a:t>
            </a:r>
            <a:endParaRPr kumimoji="1" lang="ja-JP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5" name="二等辺三角形 4">
            <a:extLst>
              <a:ext uri="{FF2B5EF4-FFF2-40B4-BE49-F238E27FC236}">
                <a16:creationId xmlns:a16="http://schemas.microsoft.com/office/drawing/2014/main" id="{529A82B8-0000-ED8A-105A-36D61262D7B1}"/>
              </a:ext>
            </a:extLst>
          </p:cNvPr>
          <p:cNvSpPr/>
          <p:nvPr/>
        </p:nvSpPr>
        <p:spPr>
          <a:xfrm flipV="1">
            <a:off x="10649033" y="6569486"/>
            <a:ext cx="342643" cy="222614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579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EB00F0-DCB2-A051-591E-9F1521E3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Abstract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907F08-60CB-B1B6-FC21-B88D7D70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What is this?</a:t>
            </a:r>
          </a:p>
          <a:p>
            <a:r>
              <a:rPr lang="en-US" altLang="ja-JP" dirty="0"/>
              <a:t>Function introduction</a:t>
            </a:r>
          </a:p>
          <a:p>
            <a:r>
              <a:rPr lang="en-US" altLang="ja-JP" dirty="0"/>
              <a:t>Enjoy!</a:t>
            </a:r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29463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What is this? </a:t>
            </a:r>
            <a:endParaRPr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72B6779-0C65-790D-EA59-75E553E0A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88" y="1189974"/>
            <a:ext cx="3633037" cy="51669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605FD72-16FC-62CB-7B65-0A6ECF291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376" y="2045032"/>
            <a:ext cx="3633037" cy="46983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2639F3F-1BE9-1A85-65A8-050F67F2C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707" y="859090"/>
            <a:ext cx="4098342" cy="58287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8260017-FD63-9052-59A9-FE1389E9DBE6}"/>
              </a:ext>
            </a:extLst>
          </p:cNvPr>
          <p:cNvSpPr/>
          <p:nvPr/>
        </p:nvSpPr>
        <p:spPr>
          <a:xfrm>
            <a:off x="2820376" y="2045032"/>
            <a:ext cx="3633037" cy="471088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398B660C-330B-1A7A-DF13-0396C3B3A3E9}"/>
              </a:ext>
            </a:extLst>
          </p:cNvPr>
          <p:cNvSpPr/>
          <p:nvPr/>
        </p:nvSpPr>
        <p:spPr>
          <a:xfrm flipH="1">
            <a:off x="363388" y="1189974"/>
            <a:ext cx="1352677" cy="188078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A484998C-A575-6D39-0C5B-CF24AA8653D2}"/>
              </a:ext>
            </a:extLst>
          </p:cNvPr>
          <p:cNvCxnSpPr/>
          <p:nvPr/>
        </p:nvCxnSpPr>
        <p:spPr>
          <a:xfrm>
            <a:off x="1716065" y="1189974"/>
            <a:ext cx="4737348" cy="8550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DE61CFCC-3DA0-3525-1864-CE45E13EE6E2}"/>
              </a:ext>
            </a:extLst>
          </p:cNvPr>
          <p:cNvCxnSpPr>
            <a:cxnSpLocks/>
          </p:cNvCxnSpPr>
          <p:nvPr/>
        </p:nvCxnSpPr>
        <p:spPr>
          <a:xfrm>
            <a:off x="363388" y="3070758"/>
            <a:ext cx="2456988" cy="36726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0DEEBF-5CA5-322C-C725-0BD300169F84}"/>
              </a:ext>
            </a:extLst>
          </p:cNvPr>
          <p:cNvSpPr/>
          <p:nvPr/>
        </p:nvSpPr>
        <p:spPr>
          <a:xfrm flipH="1">
            <a:off x="2875668" y="3995803"/>
            <a:ext cx="1934326" cy="4634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E071E6B7-5A7D-AFA3-BC43-F1B1EF03DA71}"/>
              </a:ext>
            </a:extLst>
          </p:cNvPr>
          <p:cNvSpPr/>
          <p:nvPr/>
        </p:nvSpPr>
        <p:spPr>
          <a:xfrm>
            <a:off x="4922730" y="4108537"/>
            <a:ext cx="2054268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353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1C1C94-DEF7-11E2-EED9-A8F1F2794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22" y="1189974"/>
            <a:ext cx="4144094" cy="53592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8090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1C1C94-DEF7-11E2-EED9-A8F1F2794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22" y="1189974"/>
            <a:ext cx="4144094" cy="53592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CC864223-0248-D020-B576-11FAE6FC2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846" y="1133595"/>
            <a:ext cx="5714523" cy="5359279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628322" y="1783090"/>
            <a:ext cx="1934326" cy="4634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97F3E57-A57F-CB41-E889-4C0B980616DC}"/>
              </a:ext>
            </a:extLst>
          </p:cNvPr>
          <p:cNvSpPr/>
          <p:nvPr/>
        </p:nvSpPr>
        <p:spPr>
          <a:xfrm>
            <a:off x="2562648" y="1851982"/>
            <a:ext cx="2986382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781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 /Prompt or Uc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1C1C94-DEF7-11E2-EED9-A8F1F2794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22" y="1189974"/>
            <a:ext cx="4144094" cy="53592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766043" y="2279737"/>
            <a:ext cx="3329968" cy="44719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10F96DAF-8051-6ED7-2663-20361EC48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343" y="1189974"/>
            <a:ext cx="3866758" cy="5359279"/>
          </a:xfrm>
          <a:prstGeom prst="rect">
            <a:avLst/>
          </a:prstGeom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27355F2-E4A3-4236-BEE6-6C9165920748}"/>
              </a:ext>
            </a:extLst>
          </p:cNvPr>
          <p:cNvSpPr/>
          <p:nvPr/>
        </p:nvSpPr>
        <p:spPr>
          <a:xfrm>
            <a:off x="5699343" y="1189974"/>
            <a:ext cx="3866758" cy="10897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CA1E80F2-4EFC-A545-F3FA-1CAC0CC7B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157" y="2526517"/>
            <a:ext cx="5257800" cy="3006168"/>
          </a:xfrm>
          <a:prstGeom prst="rect">
            <a:avLst/>
          </a:prstGeom>
        </p:spPr>
      </p:pic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61A663A5-B08A-9C90-A44A-30535F6593EC}"/>
              </a:ext>
            </a:extLst>
          </p:cNvPr>
          <p:cNvSpPr/>
          <p:nvPr/>
        </p:nvSpPr>
        <p:spPr>
          <a:xfrm>
            <a:off x="6168155" y="2526517"/>
            <a:ext cx="5257801" cy="30061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999EC4CC-9EA2-9D8F-23B9-096ABC13EDDE}"/>
              </a:ext>
            </a:extLst>
          </p:cNvPr>
          <p:cNvCxnSpPr>
            <a:cxnSpLocks/>
          </p:cNvCxnSpPr>
          <p:nvPr/>
        </p:nvCxnSpPr>
        <p:spPr>
          <a:xfrm>
            <a:off x="9566101" y="1189974"/>
            <a:ext cx="1859855" cy="13365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0D643C83-91B4-8876-FE35-7C366C193956}"/>
              </a:ext>
            </a:extLst>
          </p:cNvPr>
          <p:cNvCxnSpPr>
            <a:cxnSpLocks/>
          </p:cNvCxnSpPr>
          <p:nvPr/>
        </p:nvCxnSpPr>
        <p:spPr>
          <a:xfrm>
            <a:off x="5699343" y="2279737"/>
            <a:ext cx="468812" cy="32529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矢印: 右 26">
            <a:extLst>
              <a:ext uri="{FF2B5EF4-FFF2-40B4-BE49-F238E27FC236}">
                <a16:creationId xmlns:a16="http://schemas.microsoft.com/office/drawing/2014/main" id="{A34BBA3C-91EF-E3E2-1620-839516E16F8D}"/>
              </a:ext>
            </a:extLst>
          </p:cNvPr>
          <p:cNvSpPr/>
          <p:nvPr/>
        </p:nvSpPr>
        <p:spPr>
          <a:xfrm>
            <a:off x="4058367" y="2299505"/>
            <a:ext cx="1653002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5411447" y="3847673"/>
            <a:ext cx="1653002" cy="462520"/>
          </a:xfrm>
          <a:prstGeom prst="wedgeRectCallout">
            <a:avLst>
              <a:gd name="adj1" fmla="val 43170"/>
              <a:gd name="adj2" fmla="val -155504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to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7744443" y="3869613"/>
            <a:ext cx="1898369" cy="462520"/>
          </a:xfrm>
          <a:prstGeom prst="wedgeRectCallout">
            <a:avLst>
              <a:gd name="adj1" fmla="val -12905"/>
              <a:gd name="adj2" fmla="val -152796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from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700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4445F13D-9082-9E35-2957-7318B8684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257" y="1109862"/>
            <a:ext cx="3784930" cy="53830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421" y="2014822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1C1C94-DEF7-11E2-EED9-A8F1F2794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22" y="1189974"/>
            <a:ext cx="4144094" cy="53592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653305" y="2741657"/>
            <a:ext cx="1889479" cy="44719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27355F2-E4A3-4236-BEE6-6C9165920748}"/>
              </a:ext>
            </a:extLst>
          </p:cNvPr>
          <p:cNvSpPr/>
          <p:nvPr/>
        </p:nvSpPr>
        <p:spPr>
          <a:xfrm>
            <a:off x="5699343" y="1127323"/>
            <a:ext cx="1559414" cy="214197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61A663A5-B08A-9C90-A44A-30535F6593EC}"/>
              </a:ext>
            </a:extLst>
          </p:cNvPr>
          <p:cNvSpPr/>
          <p:nvPr/>
        </p:nvSpPr>
        <p:spPr>
          <a:xfrm>
            <a:off x="8185684" y="1985943"/>
            <a:ext cx="2974272" cy="422940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999EC4CC-9EA2-9D8F-23B9-096ABC13EDDE}"/>
              </a:ext>
            </a:extLst>
          </p:cNvPr>
          <p:cNvCxnSpPr>
            <a:cxnSpLocks/>
          </p:cNvCxnSpPr>
          <p:nvPr/>
        </p:nvCxnSpPr>
        <p:spPr>
          <a:xfrm>
            <a:off x="7190816" y="1100101"/>
            <a:ext cx="4050441" cy="8858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0D643C83-91B4-8876-FE35-7C366C193956}"/>
              </a:ext>
            </a:extLst>
          </p:cNvPr>
          <p:cNvCxnSpPr>
            <a:cxnSpLocks/>
          </p:cNvCxnSpPr>
          <p:nvPr/>
        </p:nvCxnSpPr>
        <p:spPr>
          <a:xfrm>
            <a:off x="5682307" y="3254610"/>
            <a:ext cx="2466741" cy="29607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矢印: 右 26">
            <a:extLst>
              <a:ext uri="{FF2B5EF4-FFF2-40B4-BE49-F238E27FC236}">
                <a16:creationId xmlns:a16="http://schemas.microsoft.com/office/drawing/2014/main" id="{A34BBA3C-91EF-E3E2-1620-839516E16F8D}"/>
              </a:ext>
            </a:extLst>
          </p:cNvPr>
          <p:cNvSpPr/>
          <p:nvPr/>
        </p:nvSpPr>
        <p:spPr>
          <a:xfrm>
            <a:off x="2566136" y="2802416"/>
            <a:ext cx="3092819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5136943" y="4881735"/>
            <a:ext cx="1653002" cy="462520"/>
          </a:xfrm>
          <a:prstGeom prst="wedgeRectCallout">
            <a:avLst>
              <a:gd name="adj1" fmla="val 43170"/>
              <a:gd name="adj2" fmla="val -155504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to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8476672" y="3883824"/>
            <a:ext cx="1898369" cy="462520"/>
          </a:xfrm>
          <a:prstGeom prst="wedgeRectCallout">
            <a:avLst>
              <a:gd name="adj1" fmla="val -12905"/>
              <a:gd name="adj2" fmla="val -152796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from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091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3628844" y="3565516"/>
            <a:ext cx="1653002" cy="462520"/>
          </a:xfrm>
          <a:prstGeom prst="wedgeRectCallout">
            <a:avLst>
              <a:gd name="adj1" fmla="val -83378"/>
              <a:gd name="adj2" fmla="val -131130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Ignore data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2805697" y="5390499"/>
            <a:ext cx="1095220" cy="462520"/>
          </a:xfrm>
          <a:prstGeom prst="wedgeRectCallout">
            <a:avLst>
              <a:gd name="adj1" fmla="val -67011"/>
              <a:gd name="adj2" fmla="val -109465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Uc data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" name="吹き出し: 四角形 1">
            <a:extLst>
              <a:ext uri="{FF2B5EF4-FFF2-40B4-BE49-F238E27FC236}">
                <a16:creationId xmlns:a16="http://schemas.microsoft.com/office/drawing/2014/main" id="{C42360C3-37C1-A240-AE07-775CE6185108}"/>
              </a:ext>
            </a:extLst>
          </p:cNvPr>
          <p:cNvSpPr/>
          <p:nvPr/>
        </p:nvSpPr>
        <p:spPr>
          <a:xfrm>
            <a:off x="627255" y="5436766"/>
            <a:ext cx="1752690" cy="462520"/>
          </a:xfrm>
          <a:prstGeom prst="wedgeRectCallout">
            <a:avLst>
              <a:gd name="adj1" fmla="val -9078"/>
              <a:gd name="adj2" fmla="val -12842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Expand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87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9E1BB5-2456-4336-4A7C-B9D459D6D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0" y="1189974"/>
            <a:ext cx="3038475" cy="420052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D7133901-B6F5-D3CD-789E-D0B6807867A9}"/>
              </a:ext>
            </a:extLst>
          </p:cNvPr>
          <p:cNvSpPr/>
          <p:nvPr/>
        </p:nvSpPr>
        <p:spPr>
          <a:xfrm>
            <a:off x="1347778" y="2841632"/>
            <a:ext cx="1653002" cy="462520"/>
          </a:xfrm>
          <a:prstGeom prst="wedgeRectCallout">
            <a:avLst>
              <a:gd name="adj1" fmla="val -76558"/>
              <a:gd name="adj2" fmla="val 19927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item button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ECFD394-6CAF-991A-E225-5EDC384DC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09" y="4212135"/>
            <a:ext cx="2833768" cy="1825410"/>
          </a:xfrm>
          <a:prstGeom prst="rect">
            <a:avLst/>
          </a:prstGeom>
        </p:spPr>
      </p:pic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3138565" y="5984087"/>
            <a:ext cx="1653002" cy="462520"/>
          </a:xfrm>
          <a:prstGeom prst="wedgeRectCallout">
            <a:avLst>
              <a:gd name="adj1" fmla="val -83378"/>
              <a:gd name="adj2" fmla="val -131130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sub menu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868181"/>
      </p:ext>
    </p:extLst>
  </p:cSld>
  <p:clrMapOvr>
    <a:masterClrMapping/>
  </p:clrMapOvr>
</p:sld>
</file>

<file path=ppt/theme/theme1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13023</TotalTime>
  <Words>243</Words>
  <Application>Microsoft Office PowerPoint</Application>
  <PresentationFormat>ワイド画面</PresentationFormat>
  <Paragraphs>81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19</vt:i4>
      </vt:variant>
    </vt:vector>
  </HeadingPairs>
  <TitlesOfParts>
    <vt:vector size="25" baseType="lpstr">
      <vt:lpstr>HGP創英角ﾎﾟｯﾌﾟ体</vt:lpstr>
      <vt:lpstr>游ゴシック</vt:lpstr>
      <vt:lpstr>游ゴシック Light</vt:lpstr>
      <vt:lpstr>Arial</vt:lpstr>
      <vt:lpstr>デザインの設定</vt:lpstr>
      <vt:lpstr>1_デザインの設定</vt:lpstr>
      <vt:lpstr>Novel AI Input Support Tool for android.</vt:lpstr>
      <vt:lpstr>Abstract</vt:lpstr>
      <vt:lpstr>What is this? </vt:lpstr>
      <vt:lpstr>Function introduction</vt:lpstr>
      <vt:lpstr>Function introduction</vt:lpstr>
      <vt:lpstr>Function introduction /Prompt or Uc</vt:lpstr>
      <vt:lpstr>Function introduction/Tree</vt:lpstr>
      <vt:lpstr>Function introduction/Tree</vt:lpstr>
      <vt:lpstr>Function introduction/Tree</vt:lpstr>
      <vt:lpstr>Function introduction/Tree</vt:lpstr>
      <vt:lpstr>Function introduction/Tree</vt:lpstr>
      <vt:lpstr>Function introduction/Tree</vt:lpstr>
      <vt:lpstr>Function introduction/Tree</vt:lpstr>
      <vt:lpstr>Function introduction/Tree / Insert tree</vt:lpstr>
      <vt:lpstr>Function introduction/Tree / Transform</vt:lpstr>
      <vt:lpstr>Function introduction/Tree / Transform</vt:lpstr>
      <vt:lpstr>Function introduction/ Image</vt:lpstr>
      <vt:lpstr>Function introduction/ Image</vt:lpstr>
      <vt:lpstr>Enjoy!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foobar@em.boo.jp</dc:creator>
  <cp:lastModifiedBy>Toshikazu Ando</cp:lastModifiedBy>
  <cp:revision>44</cp:revision>
  <dcterms:created xsi:type="dcterms:W3CDTF">2022-10-14T21:42:22Z</dcterms:created>
  <dcterms:modified xsi:type="dcterms:W3CDTF">2023-05-04T03:07:34Z</dcterms:modified>
</cp:coreProperties>
</file>

<file path=docProps/thumbnail.jpeg>
</file>